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ஜாதிகளே, கேளுங்கள்; சபையே, அவர்களுக்குள் நடக்கிறதை அறிந்துகொ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யல்வெளியிலே புறப்படாதிருங்கள்; வழியிலும் நடவாதிருங்கள்; சுற்றிலும் சத்துருவின் பட்டயமும் பயங்கரமுமுண்ட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யல்வெளியிலே புறப்படாதிருங்கள்; வழியிலும் நடவாதிருங்கள்; சுற்றிலும் சத்துருவின் பட்டயமும் பயங்கரமுமு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ல்வமாய் வளர்ந்த ரூபவதியான சீயோன் குமாரத்தியைப் பாழாக்க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ள்ளுபடியான வெள்ளி என்னப்படுவார்கள்; கர்த்தர் அவர்களைத் தள்ளிவிட்ட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ழுந்திருங்கள், நாம் இராக்காலத்திலாகிலும் போயேறி, அவளுடைய அரமனைகளை அழிப்போம் என்றும் சொல்லு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ழுந்திருங்கள், நாம் இராக்காலத்திலாகிலும் போயேறி, அவளுடைய அரமனைகளை அழிப்போம் என்றும் சொல்ல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র্বশক্তিমান প্রভু আরও বললেন: “য়ে সমস্ত ইস্রায়েলীয়রা এখনও তাদের দেশে পড়ে আছে তাদের একত্র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| য়ে ভাবে তোমরা দ্রাক্ষাক্ষেতের শেষ দ্রাক্ষাগুলিকে এক একটি করে তুলে নিয়ে একত্রিত করো ঠিক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তাদের একত্রিত করো| য়েমন ভাবে দ্রাক্ষা চযন করবার সময় এক জন শ্রমিক প্রতিটি দ্রাক্ষাল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ঙ্খানুপুঙ্খরূপে দেখে ঠিক সে ভাবে ইস্রায়েলীয়দের খুঁজে বের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কাদের সঙ্গে কথা বলব? আমি কাদের সতর্ক করব? কারাই বা আমার কথা শুনবে? ইস্রায়েলীয়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র্কবাণী শুনতে পাচ্ছে না কারণ তাদের কান বন্ধ| তারা প্রভুর কথা শুনতে অনিচ্ছুক| তারা তাঁর বা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পছন্দ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আমি (যিরমিয়) প্রভুর রোধ বহন করতে করতে ক্লান্ত| “য়ে সমস্ত শিশুরা রাস্তায় খেলা কর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ওপর বর্ষিত হোক প্রভুর এই রোধ| যুবকদের সমাবেশের ওপরেও বর্ষিত হোক এই এোধ| একটি লোক ও তার স্ত্র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জনকেই গ্রেপ্তার করা হবে| সমস্ত প্রাচীন লোকদের গ্রেপ্তার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দের ঘর-বাড়ি, জমি-জমা এমন কি তাদের স্ত্রীদের পর্য়ন্ত বিলিযে দেওয়া হোক অন্য লোকদের কাছে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হাত তুলে নেব এবং যিহূদার লোকদের শাস্তি দেব|”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ইস্রায়েলের সমস্ত লোক অবৈধ উপায়ে আরো বেশী বেশী পয়সা চায়| সব চেয়ে নিথথেকে সব 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পূর্ণ মানুষ, তারা সবাই ঐরকম লোভী| ভাব্বাদী থেকে যাজক প্রত্যেকে শুধু মিথ্যাচার কর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র লোকেরা কঠিন আঘাত পেয়েছে| ভাব্বাদী এবং যাজকদের উচিত্‌ ছিল তাদের সেই আঘাতের ক্ষতে মল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িয়ে দেওয়া| কিন্তু তারা এই ক্ষতকে কোন গুরুত্ব দেয়নি| তারা এই ক্ষতটিকে একটি ছোট আচঁড় বলে গণ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ভাব্বাদীরা এবং যাজকরা বলে: ‘সব কিছু ঠিক আছে|’ কিন্তু প্রকৃত পক্ষে, সব ঠিক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াজক এবং ভাব্বাদীদের তাদের কৃতকার্য়ের জন্য লজ্জিত হওয়া উচিত্‌| কিন্তু তারা বিন্দুমাত্র লজ্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| তারা জানে না পাপের জন্য তাদের কতখানি বিব্রত হওয়া উচিত্‌| তাই তারা অন্যদের সাথে একই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 যখন অন্যদের শাস্তি দেব, তখন তাদেরও মাটিতে আছড়ে ফেলা হবে|” প্রভু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াশাপাশি প্রভু জানালেন: “রাস্তার মোড়ে দাঁড়িয়ে তাকাও| জিজ্ঞাসা করো কোনটা পুরানো রাস্তা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টা নতুন| সেই রাস্তায় পা বাড়াও য়ে রাস্তা ভাল| ভালো রাস্তায় হাঁটলে নিজের জন্য শান্তি খুঁ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 কিন্তু তোমরা বলেছিলে, ‘আমরা ভালো রাস্তায় হাঁটব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তোমাদের ওপর নজরদারি করার জন্য এক জনকে বেছে নিয়েছি| আমি তাদের বলেছিলাম, ‘যুদ্ধের দামা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|’ কিন্তু তারা বলেছিল, ‘আমরা শুনব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ুতরাং সমস্ত দেশগুলি শোন, এই দেশগুলির লোকরা তোমরা মন দিয়ে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ান পেতে শোন এই পৃথিবীর মানুষ, আমি যিহূদার লোকদের জন্য ধ্বংস আনতে যাচ্ছি| কেন? কারণ তারা শুধ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কাজের ছক কষে গিয়েছে এবং তারা আমার বার্তাকে অগ্রাহ্য করেছে| অস্বীকার করেছে আমার বিধিক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বললেন, “তোমরা আমার কাছে শিবা দেশ থেকে কেন ধুপ নিয়ে আসো? তোমরা কেন একটি দূর দেশ থেক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মিষ্ট গন্ধী বচ নিয়ে আসো? তোমাদের হোমবলি আমাকে সুখী করে নি| তোমাদের এই উত্সর্গ আমাকে খুশি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প্রভু যা বললেন তা হল এইরকম: “আমি যিহূদার লোকদের সামনে প্রতিবন্ধক প্রস্তর পেতে দেব| তারা পাথ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নীচে গড়িযে পড়বে| পিতা এবং তার পুত্ররা হোঁচট খেযে পড়বে তাদের ওপর| বন্ধু বান্ধ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বেশীরা মারা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যা বললেন তা হল: “উত্তর দিক থেকে সৈন্যদল আসছে| এই বিশাল দেশ উত্তরের বহুদূর থেকে এ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ৈন্যরা বয়ে আনছে তীরধনুক এবং বর্শা| তারা প্রচণ্ড নিষ্ঠুর| প্রবল শক্তিশালী| তারা ঘোড়ায় ছ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 সমুদ্রের মতো গর্জন করতে করতে| সিয়োন কন্যা, ঐ সেনারা তোমাকেই আক্রমণ করতে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রা তাদের সম্পর্কিত খবর শুনেছি| অসহায় বোধ করছি| এক জন অন্তঃসত্ত্বা মহিলার শিশুকে জন্ম দে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ের মত আমরা অসহায় এবং ব্যথায কাতর র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বাড়ির বাইরে বা রাস্তায় য়েও না| কেন না শএুদের হাতে উদ্ধত তরবারি এবং সব জায়গায় বিপদ অপে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ার লোকরা, শোক পোশাকগুলি পরে নাও| সদ্য একমাত্র সন্তান হারানো জননীর মতো ভগ্ন হৃদয়ে চিত্কা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দো, কারণ আমাদের শীঘ্রই ধ্বংসকারীর মুখোমুখি হতে হবে য়ে হঠাত্‌ আমাদের ওপর এস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যিরমিয়, আমি (প্রভু) তোমাকে একজন ধাতু পরীক্ষক হিসেবে তৈরী করেছি| তুমি আমার লোকদের পরীক্ষ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বে| তাদের জীবনযাত্রা সম্পর্কে লক্ষ্য রাখবে| তারা ভীষণ জেদ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িন্যামীনের লোক, প্রাণে বাঁচতে চাইলে জেরুশালেম শহর ছেড়ে চলে যাও| তকোয শহরে যুদ্ধের দামামা বাজ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 সতর্কতা সূচক পতাকা ওড়াও বৈত্‌-হক্কেরম শহরে| কারণ উত্তর দিক থেকে অমঙ্গল ও ধ্বংস আসছে| ভয়ঙ্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ধ্বংসলীলা তোমাদের জন্য অপেক্ষা কর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বং প্রত্যেকেই আমার বিরুদ্ধে চলে গিয়েছে| তারা লোকদের সম্বন্ধে বাজে কথা বলে| তারা হল মরচে প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হার মত এবং কলঙ্কিত পিতল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িয়োন কুমারী, তুমি হলে সুন্দরী এবং কোমল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া হল আগুনের মাধ্যমে রূপাকে খাঁটি করবার চেষ্টায রত শ্রমিকদের মত| হাপর খুব জোরে বাতাস স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, তাপ বৃদ্ধি পেল, কিন্তু আগুন থেকে কেবল সিসে বেরিয়ে এলো| সমস্ত কাজটাই হল একটা পণ্ডশ্রম| একই 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, আমার লোকদের কাছ থেকে শযতানি সরানো হ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দের ‘বাতিল রূপো’ বলে অভিহিত করা হবে| কারণ প্রভু এদের গ্রহণ করেন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েষপালকরা তাদের মেষপাল নিয়ে জেরুশালেমে এলো| তারা সেই তৃণভূমির চারিদিকে তাঁবু গাড়লো|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পালক তার নিজের মেষপালকে দেখাশো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জেরুশালেমকে আক্রমণ করার জন্য তৈরী হও| উঠে পড়ো| আজ দুপুরেই আমরা এই শহরকে আক্রমণ করবো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তিমধ্যেই খানিকটা দেরি হয়ে গিয়েছে| সন্ধ্যার অন্ধকার ঘনিয়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ুতরাং আজ রাতেই এই শহরের ওপর ঝাঁপিয়ে পড়ার জন্যে প্রস্তুত হও! জেরুশালেমের দুর্ভেদ্য প্রাচ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ঙ্গে গুঁড়িযে 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সর্বশক্তিমান এই কথাগুলি বললেন: “জেরুশালেমের চারপাশের সমস্ত গাছ কেটে ফেলো| পাথর আর ম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এমন স্তূপ তৈরী করো যার সাহায্যে এ শহরের প্রাচীর অতি সহজেই অতিএম করতে পারবে| এই শহরে শোষণ ছ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কিছু নেই| তাই এই শহরকে শাস্তি পে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কটি কুযো য়েমভাবে জলকে তাজা রাখে, ঠিক তেমন ভাবেই জেরুশালেম তার পাপপূর্ণ কর্মগুলিকে তাজ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ছে| আমি এই শহরের লুঠতরাজ ও হিংসার ঘটনার কথা সব সময় শুনে এসেছি| এদের যন্ত্রণা আর অসুস্থ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জেরুশালেম এবার সতর্ক হও| যদি তোমরা এখনও সাবধান না হও তাহলে আমি তোমাদের দিক থেকে মুখ ফিরিয়ে ন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েশকে মরুভূমিতে পরিণত করব| কোন মানুষই আর ওখানে বাস কর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2026-10-21T06:22:19Z</dcterms:created>
  <dcterms:modified xsi:type="dcterms:W3CDTF">2026-10-21T06:22:19Z</dcterms:modified>
  <dc:title>যিরমিয়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