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நீ அவர்களுக்கு அறிவிக்க வேண்டிய பிரமாணங்கள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ரில் ஒரு அடிமையைக் கொண்டாயானால், அவன் ஆறுவருஷம் சேவித்து, ஏழாம் வருஷத்திலே ஒன்றும் கொடாமல் விடுதலைபெற்றுப் போக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ிக்காரனாய் வந்திருந்தானானால், ஒன்றிக்காரனாய்ப் போகக்கடவன்; விவாகம்பண்ணினவனாய் வந்திருந்தானானால், அவன் பெண்ஜாதி அவனோடேகூடப் போகக்கடவ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ிக்காரனாய் வந்திருந்தானானால், ஒன்றிக்காரனாய்ப் போகக்கடவன்; விவாகம்பண்ணினவனாய் வந்திருந்தானானால், அவன் பெண்ஜாதி அவனோடேகூடப் போகக்கடவ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ஜமான் அவனுக்கு ஒரு பெண்ணை விவாகஞ்செய்து கொடுத்தும், அவள் அவனுக்கு ஆண்பிள்ளைகளையாவது பெண்பிள்ளைகளையாவது பெற்றும் இருந்தால், அந்தப் பெண்ணும் அவள் பிள்ளைகளும் அவள் எஜமானைச் சேரக்கடவர்கள்; அவன் மாத்திரம் ஒன்றியாய்ப் போகக்கட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ஜமான் அவனுக்கு ஒரு பெண்ணை விவாகஞ்செய்து கொடுத்தும், அவள் அவனுக்கு ஆண்பிள்ளைகளையாவது பெண்பிள்ளைகளையாவது பெற்றும் இருந்தால், அந்தப் பெண்ணும் அவள் பிள்ளைகளும் அவள் எஜமானைச் சேரக்கடவர்கள்; அவன் மாத்திரம் ஒன்றியாய்ப் போக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ஜமான் அவனுக்கு ஒரு பெண்ணை விவாகஞ்செய்து கொடுத்தும், அவள் அவனுக்கு ஆண்பிள்ளைகளையாவது பெண்பிள்ளைகளையாவது பெற்றும் இருந்தால், அந்தப் பெண்ணும் அவள் பிள்ளைகளும் அவள் எஜமானைச் சேரக்கடவர்கள்; அவன் மாத்திரம் ஒன்றியாய்ப் போக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தன் அடிமையானவன் பல்லையாவது தன் அடிமைப்பெண்ணின் பல்லையாவது உதிர அடித்தால் அவன் பல்லுக்குப்பதிலாக அவனை விடுதலைபண்ணிவிட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தன் அடிமையானவன் பல்லையாவது தன் அடிமைப்பெண்ணின் பல்லையாவது உதிர அடித்தால் அவன் பல்லுக்குப்பதிலாக அவனை விடுதலைபண்ணிவிட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ேலைக்காரன்: என் எஜமானையும் என் பெண்ஜாதியையும் என் பிள்ளைகளையும் நேசிக்கிறேன்; நான் விடுதலை பெற்றுப்போக மனதில்லை என்று மனப்பூர்வமாய்ச் சொல்வானா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ேலைக்காரன்: என் எஜமானையும் என் பெண்ஜாதியையும் என் பிள்ளைகளையும் நேசிக்கிறேன்; நான் விடுதலை பெற்றுப்போக மனதில்லை என்று மனப்பூர்வமாய்ச் சொல்வானா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 மாடு ஒரு புருஷனையாவது ஒரு ஸ்திரீயையாவது முட்டினதினால் சாவுண்டானால், அந்த மாடு கல்லெறியப்படவேண்டும், அதின் மாம்சம் புசிக்கப்படலாகாது; அப்பொழுது மாட்டின் எஜமான் ஆக்கினைக்கு நீங்கலாயி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 மாடு ஒரு புருஷனையாவது ஒரு ஸ்திரீயையாவது முட்டினதினால் சாவுண்டானால், அந்த மாடு கல்லெறியப்படவேண்டும், அதின் மாம்சம் புசிக்கப்படலாகாது; அப்பொழுது மாட்டின் எஜமான் ஆக்கினைக்கு நீங்கலாயிர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ஜமான் அவனை நியாயாதிபதிகளிடத்தில் அழைத்துக்கொண்டுபோய், அவனைக் கதவின் அருகேயாவது கதவுநிலையின் அருகேயாவது சேரப்பண்ணி, அங்கே அவன் எஜமான் அவன் காதைக் கம்பியினாலே குத்தக்கடவன்; பின்பு அவன் என்றைக்கும் அவனிடத்திலே சேவித்துக்கொண்டிருக்க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ஜமான் அவனை நியாயாதிபதிகளிடத்தில் அழைத்துக்கொண்டுபோய், அவனைக் கதவின் அருகேயாவது கதவுநிலையின் அருகேயாவது சேரப்பண்ணி, அங்கே அவன் எஜமான் அவன் காதைக் கம்பியினாலே குத்தக்கடவன்; பின்பு அவன் என்றைக்கும் அவனிடத்திலே சேவித்துக்கொண்டிருக்க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ஜமான் அவனை நியாயாதிபதிகளிடத்தில் அழைத்துக்கொண்டுபோய், அவனைக் கதவின் அருகேயாவது கதவுநிலையின் அருகேயாவது சேரப்பண்ணி, அங்கே அவன் எஜமான் அவன் காதைக் கம்பியினாலே குத்தக்கடவன்; பின்பு அவன் என்றைக்கும் அவனிடத்திலே சேவித்துக்கொண்டிருக்க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தன் மகளை வேலைக்காரியாக விற்றுப்போட்டானானால், வேலைக்காரன் விடுதலைபெற்றுப் போவதுபோல அவள் போகக் 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தன் மகளை வேலைக்காரியாக விற்றுப்போட்டானானால், வேலைக்காரன் விடுதலைபெற்றுப் போவதுபோல அவள் போகக் 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ைத் தனக்கு நியமித்துக் கொண்ட எஜமானின் பார்வைக்கு அவள் தகாதவளாய்ப் போனால், அவள் மீட்கப்படலாம்; அவன் அவளுக்குத் துரோகம்பண்ணி, அவளை அந்நியர் கையில் விற்றுப்போட அவனுக்கு அதிகாரம் இ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ைத் தனக்கு நியமித்துக் கொண்ட எஜமானின் பார்வைக்கு அவள் தகாதவளாய்ப் போனால், அவள் மீட்கப்படலாம்; அவன் அவளுக்குத் துரோகம்பண்ணி, அவளை அந்நியர் கையில் விற்றுப்போட அவனுக்கு அதிகாரம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ைத் தனக்கு நியமித்துக் கொண்ட எஜமானின் பார்வைக்கு அவள் தகாதவளாய்ப் போனால், அவள் மீட்கப்படலாம்; அவன் அவளுக்குத் துரோகம்பண்ணி, அவளை அந்நியர் கையில் விற்றுப்போட அவனுக்கு அதிகாரம் இ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ராதம் கொடுக்கும்படி தீர்க்கப்பட்டதானால், அவன் தன் ஜீவனை மீட்கும் பொருளாக விதிக்கப்பட்ட அபராதத்கைக் கொடுக்க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ராதம் கொடுக்கும்படி தீர்க்கப்பட்டதானால், அவன் தன் ஜீவனை மீட்கும் பொருளாக விதிக்கப்பட்ட அபராதத்கைக் கொடுக்க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ுமாரனுக்கு அவளை நியமித்திருந்தானானால், தன் குமாரத்திகளை நடத்துவதுபோல அவளையும் நடத்த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ுமாரனுக்கு அவளை நியமித்திருந்தானானால், தன் குமாரத்திகளை நடத்துவதுபோல அவளையும் நடத்த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வன் மகனை முட்டினாலும் சரி, ஒருவன் மகளை முட்டினாலும் சரி, இந்தத் தீர்ப்பின்படியே அவனுக்குச் செய்யப்பட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வேறொரு பெண்ணைக் கொண்டானாகில், இவளுக்குரிய அன்னவஸ்திர விவாகக்கடமை ஆகிய இவைகளில் குறைவுசெய்யாமல் இருப்பான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வேறொரு பெண்ணைக் கொண்டானாகில், இவளுக்குரிய அன்னவஸ்திர விவாகக்கடமை ஆகிய இவைகளில் குறைவுசெய்யாமல் இருப்பான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ூன்றும் அவன் அவளுக்குச் செய்யாமற்போனால், அவள் பணங்கொடாமல் விடுதலைபெற்றுப் போகக்கடவ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மாடு ஒரு அடிமையானவனையாவது ஒரு அடிமைப்பெண்ணையாவது முட்டினால், அதற்கு உடையவன் அவர்களுடைய எஜமானுக்கு முப்பது சேக்கல் நிறையான வெள்ளியைக் கொடுக்கக்கடவன்; மாடு கல்லெறியப்பட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மாடு ஒரு அடிமையானவனையாவது ஒரு அடிமைப்பெண்ணையாவது முட்டினால், அதற்கு உடையவன் அவர்களுடைய எஜமானுக்கு முப்பது சேக்கல் நிறையான வெள்ளியைக் கொடுக்கக்கடவன்; மாடு கல்லெறியப்பட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னிதனைச் சாகும்படி அடித்தவன், நிச்சயமாய்க் கொலைசெய்யப்பட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் ஒரு குழியைத் திறந்து வைத்ததினாலாவது, ஒரு குழியை வெட்டி அதை மூடாதேபோனதினாலாவது, அதிலே ஒரு மாடாவது ஒரு கழுதையாவது விழுந்த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் ஒரு குழியைத் திறந்து வைத்ததினாலாவது, ஒரு குழியை வெட்டி அதை மூடாதேபோனதினாலாவது, அதிலே ஒரு மாடாவது ஒரு கழுதையாவது விழுந்த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பதிவிருந்து கொல்லாமல், தேவச்செயலாய்த் தன் கைக்கு நேரிட்டவனைக் கொன்றால், அவன் ஓடிப்போய்ச் சேரவேண்டிய ஸ்தலத்தை உனக்கு நியமி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பதிவிருந்து கொல்லாமல், தேவச்செயலாய்த் தன் கைக்கு நேரிட்டவனைக் கொன்றால், அவன் ஓடிப்போய்ச் சேரவேண்டிய ஸ்தலத்தை உனக்கு நியமி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ழிக்கு உடையவன் அதற்கு ஈடாகப் பணத்தை மிருகத்தின் எஜமானுக்கு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ழிக்கு உடையவன் அதற்கு ஈடாகப் பணத்தை மிருகத்தின் எஜமானுக்கு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ுக்கு விரோதமாகச் சதிமோசஞ்செய்து, அவனைத் துணிகரமாய்க் கொன்றுபோட்டால், அவனை என் பலிபீடத்திலிருந்தும் பிடித்துக்கொண்டு போய்க் கொலைசெய்ய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ுக்கு விரோதமாகச் சதிமோசஞ்செய்து, அவனைத் துணிகரமாய்க் கொன்றுபோட்டால், அவனை என் பலிபீடத்திலிருந்தும் பிடித்துக்கொண்டு போய்க் கொலைசெய்ய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னுடைய மாடு மற்றவனுடைய மாட்டை முட்டினதினால் அது செத்தால், உயிரோடிருக்கிற மாட்டை அவர்கள் விற்று, அதின் கிரயத்தைப் பங்கிட்டு, செத்ததையும் பங்கிட்டுக்கொள்ளக்கட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னுடைய மாடு மற்றவனுடைய மாட்டை முட்டினதினால் அது செத்தால், உயிரோடிருக்கிற மாட்டை அவர்கள் விற்று, அதின் கிரயத்தைப் பங்கிட்டு, செத்ததையும் பங்கிட்டுக்கொள்ளக்கடவ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ையாவது தன் தாயையாவது அடிக்கிறவன் நிச்சயமாய்க் கொலைசெய்யப்படக்க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ாடு முன்னமே முட்டுகிற மாடென்று அதின் எஜமான் அறிந்திருந்தும், அதைக் கட்டிவைக்காதிருந்தால், அவன் மாட்டுக்கு மாட்டை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ாடு முன்னமே முட்டுகிற மாடென்று அதின் எஜமான் அறிந்திருந்தும், அதைக் கட்டிவைக்காதிருந்தால், அவன் மாட்டுக்கு மாட்டை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ாடு முன்னமே முட்டுகிற மாடென்று அதின் எஜமான் அறிந்திருந்தும், அதைக் கட்டிவைக்காதிருந்தால், அவன் மாட்டுக்கு மாட்டை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ாடு முன்னமே முட்டுகிற மாடென்று அதின் எஜமான் அறிந்திருந்தும், அதைக் கட்டிவைக்காதிருந்தால், அவன் மாட்டுக்கு மாட்டை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ஒரு மனிதனைத் திருடி விற்றுப்போட்டாலும், இவன் அவன் வசத்திலிருக்கக் கண்டுபிடிக்கப்பட்டாலும் அவன் நிச்சயமாய்க் கொலைசெய்யப்படக்கடவ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ஒரு மனிதனைத் திருடி விற்றுப்போட்டாலும், இவன் அவன் வசத்திலிருக்கக் கண்டுபிடிக்கப்பட்டாலும் அவன் நிச்சயமாய்க் கொலைசெய்யப்படக்கடவ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தகப்பனையாவது தன் தாயையாவது சபிக்கிறவன் நிச்சயமாய்க் கொலைசெய்யப்படக்கடவ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ிதர் சண்டைபண்ணி, ஒருவன் மற்றொருவனைக் கல்லால் எறிந்ததினாலாவது கையால் அடித்ததினாலாவது அவன் சாவாமல் கட்டில்கிடையாய்க் கிடந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ிதர் சண்டைபண்ணி, ஒருவன் மற்றொருவனைக் கல்லால் எறிந்ததினாலாவது கையால் அடித்ததினாலாவது அவன் சாவாமல் கட்டில்கிடையாய்க் கிடந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ிரும்ப எழுந்திருந்து வெளியிலே தன் ஊன்றுகோலைப் பிடித்துக்கொண்டு நடமாடினால், அடித்தவன் ஆக்கினைக்கு நீங்கலாயிருப்பான்; ஆனாலும், அவனுக்கு வேலை மினக்கெட்ட நஷ்டத்தைக் கொடுத்து, அவனை நன்றாய்க் குணமாக்குவிக்கக்கடவ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ிரும்ப எழுந்திருந்து வெளியிலே தன் ஊன்றுகோலைப் பிடித்துக்கொண்டு நடமாடினால், அடித்தவன் ஆக்கினைக்கு நீங்கலாயிருப்பான்; ஆனாலும், அவனுக்கு வேலை மினக்கெட்ட நஷ்டத்தைக் கொடுத்து, அவனை நன்றாய்க் குணமாக்குவிக்கக்கடவ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தனக்கு அடிமையானவனையாவது தனக்கு அடிமையானவளையாவது, கோலால் அடித்ததினாலே, அவன் கையால் இறந்துபோனால், பழிக்குப்பழி வாங்கப்படவேண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தனக்கு அடிமையானவனையாவது தனக்கு அடிமையானவளையாவது, கோலால் அடித்ததினாலே, அவன் கையால் இறந்துபோனால், பழிக்குப்பழி வாங்கப்பட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நாளாவது இரண்டு நாளாவது உயிரோடிருந்தால், அவர்கள் அவனுடைய உடைமையாகையால், பழிவாங்கவேண்டியத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நாளாவது இரண்டு நாளாவது உயிரோடிருந்தால், அவர்கள் அவனுடைய உடைமையாகையால், பழிவாங்கவேண்டியத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ேறே சேதமுண்டானால், ஜீவனுக்கு ஜீவன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ேறே சேதமுண்டானால், ஜீவனுக்கு ஜீவன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ண்ணுக்குக் கண், பல்லுக்குப் பல், கைக்குக் கை, காலுக்குக் கால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ட்டுக்குச் சூடு, காயத்துக்குக் காயம், தழும்புக்குத் தழும்பு பழி கொடுக்கவேண்ட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தன் அடிமையானவன் கண்ணையாகிலும் தன் அடிமைப்பெண்ணின் கண்ணையாகிலும் அடித்ததினால் அதைக் கெடுத்தால் அவன் கண்ணுக்குப் பதிலாக அவனை விடுதலைபண்ணிவிடவேண்ட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தன் அடிமையானவன் கண்ணையாகிலும் தன் அடிமைப்பெண்ணின் கண்ணையாகிலும் அடித்ததினால் அதைக் கெடுத்தால் அவன் கண்ணுக்குப் பதிலாக அவனை விடுதலைபண்ணிவிட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1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ঈশ্বর মোশিকে বললেন, “তুমি অন্য এই সব নিয়মের কথাও লোকদের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তুমি যদি ইব্রীয় দাস ক্রয় করো তবে সে ছয় বছর দাসত্ব করার পর বিনামূল্যে মুক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দি তোমার দাস থাকাকালীন সে বিবাহিত না হয় তাহলে মুক্তির সমযেও সে একাই মুক্তি পাবে| কিন্তু যদি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বাহিত হয় তাহলে সে সস্ত্রীক মুক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দি দাসটি বিবাহিত না হয় তাহলে তার মনিব তাকে বিয়ে দিতে পারে| সে যদি পুত্র অথবা কন্যা ধারণ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সে এবং তার ছেলেমেয়েরা মনিবের অধিকারভুক্ত হবে এবং সে নিজে ঐ মনিবের কাছে থাকবে এবং দাসে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মকাল শেষ হবার পর সে একা মুক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দি কোনও মনিব তার দাসকে মুখে আঘাত করে তার দাঁত ফেলে দেয় তবে তাকে মুক্তি দিতে হবে, তার দাঁত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ুক্তির মূল্য, এই নিয়ম স্ত্রী ও পুরুষ উভয় দাসের ক্ষেত্রেই প্রয়োজ্য়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কিন্তু যদি দাসটি বলে, ‘আমি আমার মনিবকে, আমার পত্নীকে এবং ছেলে-মেয়েদের ভালবাসি, তাই আমি ম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চাই না,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যদি কোনও ব্যক্তির ষাঁড় কোন স্ত্রী বা পুরুষকে মেরে ফেলে তাহলে ঐ ষাঁড়কে পাথর দিয়ে মের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হবে| ঐ ষাঁড়কে খাওয়া ও যাবে না| কিন্তু ষাঁড়ের মালিক দোষী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দি এরকম হয় তাহলে তার মনিব দাসটিকে ঈশ্বরের কাছে নিয়ে আসবে| তারপর তার মনিব তাকে একটি দরজা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জার কাঠের কাঠামোর কাছে নিয়ে যাবে| তারপর ছুঁচালো একটি যন্ত্র দিয়ে মনিব তার দাসের কানে একটি ফুট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তাহলে সেই দাস সারাজীবন তার মনিবের সেব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কোন ব্যক্তি যদি তার কন্যাকে দাস হিসেবে বিক্রি করতে চায় তাহলে তার মুক্তি পাওয়ার নিয়ম পুর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সদের নিয়মের থেকে আলাদ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যদি ষাঁড়টি ইতিপূর্বে কাউকে আঘাত করে থাকে এবং তার মালিককে সতর্ক করে দেওয়া হয়ে থা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সেই মালিককে দোষী সাব্যস্ত করা হবে| কেননা সে জানা সত্ত্বেও ষাঁড়টিকে যথাস্থানে বেঁধে বা আট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ে নি| আর যদি এরকম ষাঁড়কে ছেড়ে রাখার ফলে কারো প্রাণ যায তাহলে সেই ষাঁড় ও তার মালিক দুজনকেই পাথ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আঘাত করে মেরে ফেল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দি সেই মহিলার মনিব তার প্রতি অসন্তুষ্ট হয় তাহলে সে তার মহিলা দাসটিকে তার পিতার কাছে ফের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তে পারে| যদি মনিবটি তাকে বিয়ের প্রতিশ্রুতি দেয়, তাহলে অন্য লোকের কাছে তাকে বিক্রি করতে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কারণ সেটা হবে অন্য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মৃত ব্যক্তির পরিবার যদি অর্থ গ্রহণ করে তাহলে ষাঁড়ের মালিককে মারা হবে না| কিন্তু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দের নির্ধারিত টাকার অঙ্ক জরিমানা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দি তার মনিব মহিলা দাসটিকে তার পুত্রের সঙ্গে বিয়ে দেবে বলে প্রতিশ্রুতি দেয় তবে তাকে দাসে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রেখে মেয়ের মতো রাখ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এই একই নিয়ম বলবত্‌ থাকবে যদি ষাঁড়টি কোনও লোকের পুত্র বা কন্যাকে হত্য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যদি মনিব অন্য কোনও স্ত্রীলোককে বিয়ে করে তাহলে সে তার প্রথম স্ত্রীকে কম খাবার বা কম জামাকাপ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পারবে না| সে তার স্ত্রীর প্রতি বিবাহের অধিকার হিসেবে সব কর্তব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নিব যদি এই তিনটি জিনিস না করে তাহলে তার স্ত্রী বিনামূল্যে তার কাছে থেকে মুক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ষাঁড়টি যদি কোনও দাসকে হত্যা করে তবে তার মালিককে 30 টুকরো রূপো দিতে হবে মূল্য হিসে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ষাঁড়টিকে পাথর দিয়ে মারা হবে| এই নিয়ম স্ত্রী ও পুরুষ দাসের ক্ষেত্রে এক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যদি কোনও ব্যক্তি কাউকে আঘাত করে হত্যা করে তাহলে সেই ব্যক্তিকেও 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কোনও ব্যক্তি কুঁযোর ওপরের ঢাকা সরিয়ে দিতে পারে বা গভীর গর্ত খুঁড়ে ঢাকা না দিয়ে রাখ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কোন ব্যক্তির পোষা জন্তু এসে এই গর্তে পড়ে যায তবে গর্তের মালিককে দাযী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যদি একটি দুর্ঘটনায় কোন ব্যক্তি মারা যায তাহলে সেটা ঈশ্বরের অভিপ্রায় বলে ধরে ন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কতগুলি বিশেষ জায়গা বেছে দেব য়েগুলি লোকরা নিরাপদ আশ্রয় হিসেবে ব্যবহ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গর্তের মালিককে জন্তুটির মূল্য দিতে হবে কিন্তু মূল্য দেওয়ার পর সে জন্তুটির দেহ নিজের কাছে রাখ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কোনও ব্যক্তি যদি ক্রোধ বা ঘৃণা থেকে কাউকে হত্যা করে তবে সে শাস্তি পাবে| তাকে আমার বে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রিয়ে নিয়ে গিয়ে 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যদি এক ব্যক্তির ষাঁড় আরেক ব্যক্তির ষাঁড়কে হত্যা করে তখন জীবিত ষাঁড়টিকে বিক্রি করে দি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ভয় ব্যক্তি সেই বিক্রয় মূল্যের অর্ধেক ভাগ পাবে এবং মৃত ষাঁড়টির দেহের অর্ধেক ভাগ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য়ে ব্যক্তি পিতা বা মাতাকে আঘাত করবে তাকে 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দি কারো ষাঁড় অন্য কারো ব্যক্তির জন্তুদের গুঁতিযে মেরে ফেলার জন্য পরিচিত থাকে, তবে সেই ষাঁড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লিককে তার জন্য দাযী করা হবে| যদি ষাঁড়টি অন্য ষাঁড়কে মেরে ফেলে, তাহলে তার মালিককেই দায়ী কর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সে ষাঁড়টিকে ছেড়ে রেখেছে| তাকে অবশ্যই মৃত ষাঁড়ের মূল্য দিতে হবে কিন্তু মৃত ষাঁড়টি সে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রাখ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যদি কোনও ব্যক্তি কাউকে চুরি করে দাস হিসেবে বিক্রি করতে চায় বা নিজের দাস করে রাখতে চায়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য়ে ব্যক্তি তার পিতা বা মাতাকে অভিশাপ দেয়, তাকে 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পরস্পর ঝগড়া করবার সময় যদি একজন অপর ব্যক্তিকে পাথর অথবা তার মুষ্টি দিয়ে আঘাত করে তাহল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পাওয়া উচিত্‌| য়ে আহত সে যদি মারা না যায় তবে য়ে আঘাত করেছে তাকে হত্যা করা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হত ব্যক্তি যদি কিছু সময়ের জন্য শয্যাশায়ী থাকে তাহলে য়ে আঘাত করেছে সে তার সমযের ক্ষতিপূ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, যতদিন না আহত ব্যক্তি সুস্থ হয়ে ওঠ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কখনও কখনও মনিব তার পুরুষ বা স্ত্রী দাসদের প্রহার করে থাকে, যদি এই প্রহারে দাসটি মারা যায়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ঘাতক শাস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যদি দাসটি মারা না গিয়ে কযেকদিন বাদে সেরে ওঠে তবে তার মনিবকে কিছু বলা হবে না কারণ স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সের জন্য অর্থ ব্যয করে থাকে এবং সে দাসটি তার সম্পত্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দুটি মানুষ ঝগড়া করার সময় যদি কোনও গর্ভবতী মহিলাকে আঘাত করে এবং এর ফলে যদি তার গর্ভপা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 এবং অন্য কোন ক্ষতি না হয় তাহলে য়ে আঘাত করেছে সে শুধু তাকে জরিমানা দিয়ে ছাড়া পেয়ে যাবে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লার স্বামী জরিমানার টাকার অংশ ঠিক করে দেবে| বিচারকরা এই ব্যাপারে তাকে সাহায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যদি সেই মহিলার আঘাতের ফলে কোন ক্ষতি হয় তাহলে য়ে তাকে আঘাত করবে তাকে শাস্তি দেওয়া হ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অন্যকে হত্যা করবে তাকেও মরতে হবে| একজনের জীবনের বদলে অন্যের জীবন ন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ুমি চোখের বদলে চোখ নেবে, দাঁতের বদলে দাঁত, হাতের বদলে হাত, পায়ের বদলে পা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োড়ার বদলে পোড়াবে, চোটের বদলে চোট দেবে, কাটার বদলে কা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যদি কোন ব্যক্তি তার দাসের চোখে আঘাত করে তাকে অন্ধ করে দেয় তাহলে সেই দাসকে মুক্তি দিয়ে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তার চোখ হল তার মুক্তির মূল্য, স্ত্রী বা পুরুষ দাসের ক্ষেত্রে এই একই নিয়ম খা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2026-10-20T01:31:02Z</dcterms:created>
  <dcterms:modified xsi:type="dcterms:W3CDTF">2026-10-20T01:31:02Z</dcterms:modified>
  <dc:title>যাত্রাফল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