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ருக்கே, உன்னைக்குறித்து இஸ்ரவேலின் தேவனாகிய கர்த்தர் சொல்லுகிறது என்னவெ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ോശീയാവിന്റെ മകനായി യെഹൂദാരാജാവായ യെഹോയാക്കീമിന്റെ നാലാം ആണ്ടിൽ, നേർയ്യാവിന്റെ മകനായ ബാരൂക്ക്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ങ്ങളെ യിരെമ്യാവിന്റെ വാമൊഴിപ്രകാരം ഒരു പുസ്തകത്തിൽ എഴുതിയപ്പോൾ യിരെമ്യാപ്രവാചകൻ അവനോടു പറഞ്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ം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ബാരൂക്കേ, നിന്നോടു യിസ്രായേലിന്റെ ദൈവമായ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 എന്റെ വേദനയോടു ദുഃഖം കൂട്ടിയിരിക്കുന്നു; അയ്യോ കഷ്ടം! ഞാൻ എന്റെ ഞരക്ക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ളർന്നിരിക്കുന്നു; ഒരു ആശ്വാസവും കാണുന്നില്ല എന്നു നീ പറ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പണിതതു ഞാൻ തന്നേ ഇടിച്ചുകളയുന്നു; ഞാൻ നട്ടതു ഞാൻ തന്നേ പറിച്ചുകളയുന്നു; ഭൂമിയിൽ എങ്ങും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നീ നിനക്കായിട്ടു വലിയ കാര്യങ്ങളെ ആഗ്രഹിക്കുന്നുവോ? ആഗ്രഹിക്കരുതു; ഞാൻ സർവ്വജഡ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ർത്ഥം വരുത്തും എന്നു യഹോവയുടെ അരുളപ്പാടു; എങ്കിലും നീ പോകുന്ന എല്ലാ ഇടത്തും ഞാൻ നിന്റെ ജീ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കൊള്ളപോലെ തരും എന്നിങ്ങനെ നീ അവനോടു പറയേണം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2026-10-20T03:56:37Z</dcterms:created>
  <dcterms:modified xsi:type="dcterms:W3CDTF">2026-10-20T03:56:37Z</dcterms:modified>
  <dc:title>യിരെമ്യാവ്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