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57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கிறிஸ்து ஆண்டவ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 நாவும் அறிக்கை செய்ய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ேவனின் ரூபமாயிருந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மை தாமே வெறுமையாக்க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மைப் போல தன்னைத் தாழ்த்த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ால் மனிதரின் சாயலா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ரணம் மட்டும் கீழ்ப்படி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மட்டும் தன்னை த் தாழ்த்த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லால் தேவன் அவரை உயர்த்த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 நாமம் அவருக்குத் த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ுழங்கால்கள் முடங்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க்கம் செய்ய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வர் மண்ணவர் கீழ் உலக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ஆண்டவர் என்று சொல்ல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2026-10-31T06:51:34Z</dcterms:created>
  <dcterms:modified xsi:type="dcterms:W3CDTF">2026-10-31T06:51:34Z</dcterms:modified>
  <dc:title>துதிப் பாடல்கள் : 431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