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after we were got from them, and had launched, we came with a straight course unto Coos, and the day following unto Rhodes, and from thence unto Patar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after we were got from them, and had launched, we came with a straight course unto Coos, and the day following unto Rhodes, and from thence unto Patar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finding a ship sailing over unto Phenicia, we went aboard, and set for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when we had discovered Cyprus, we left it on the left hand, and sailed into Syria, and landed at Tyre: for there the ship was to unload her burd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when we had discovered Cyprus, we left it on the left hand, and sailed into Syria, and landed at Tyre: for there the ship was to unload her burd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finding disciples, we tarried there seven days: who said to Paul through the Spirit, that he should not go up to Jerusal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finding disciples, we tarried there seven days: who said to Paul through the Spirit, that he should not go up to Jerusal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we had accomplished those days, we departed and went our way; and they all brought us on our way, with wives and children, till we were out of the city: and we kneeled down on the shore, and pray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we had accomplished those days, we departed and went our way; and they all brought us on our way, with wives and children, till we were out of the city: and we kneeled down on the shore, and pray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we had accomplished those days, we departed and went our way; and they all brought us on our way, with wives and children, till we were out of the city: and we kneeled down on the shore, and pray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we had taken our leave one of another, we took ship; and they returned home aga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we had taken our leave one of another, we took ship; and they returned home aga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we had finished our course from Tyre, we came to Ptolemais, and saluted the brethren, and abode with them one d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we had finished our course from Tyre, we came to Ptolemais, and saluted the brethren, and abode with them one d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next day we that were of Paul's company departed, and came unto Caesarea: and we entered into the house of Philip the evangelist, which was one of the seven; and abode with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next day we that were of Paul's company departed, and came unto Caesarea: and we entered into the house of Philip the evangelist, which was one of the seven; and abode with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same man had four daughters, virgins, which did prophes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we tarried there many days, there came down from Judaea a certain prophet, named Agabu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we tarried there many days, there came down from Judaea a certain prophet, named Agabu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he was come unto us, he took Paul's girdle, and bound his own hands and feet, and said, Thus says the Holy Spirit, So shall the Jews at Jerusalem bind the man that owns this girdle, and shall deliver him into the hands of the Genti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he was come unto us, he took Paul's girdle, and bound his own hands and feet, and said, Thus says the Holy Spirit, So shall the Jews at Jerusalem bind the man that owns this girdle, and shall deliver him into the hands of the Gentil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he was come unto us, he took Paul's girdle, and bound his own hands and feet, and said, Thus says the Holy Spirit, So shall the Jews at Jerusalem bind the man that owns this girdle, and shall deliver him into the hands of the Genti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we heard these things, both we, and they of that place, besought him not to go up to Jerusal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we heard these things, both we, and they of that place, besought him not to go up to Jerusal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Paul answered, What mean all of you to weep and to break mine heart? for I am ready not to be bound only, but also to die at Jerusalem for the name of the Lord Jesu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Paul answered, What mean all of you to weep and to break mine heart? for I am ready not to be bound only, but also to die at Jerusalem for the name of the Lord Jesu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Paul answered, What mean all of you to weep and to break mine heart? for I am ready not to be bound only, but also to die at Jerusalem for the name of the Lord Jesu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would not be persuaded, we ceased, saying, The will of the Lord be don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fter those days we took up our carriages, and went up to Jerusal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 went with us also certain of the disciples of Caesarea, and brought with them one Mnason of Cyprus, an old disciple, with whom we should lodg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 went with us also certain of the disciples of Caesarea, and brought with them one Mnason of Cyprus, an old disciple, with whom we should lodg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we were come to Jerusalem, the brethren received us gladl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day following Paul went in with us unto James; and all the elders were presen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day following Paul went in with us unto James; and all the elders were presen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 had saluted them, he declared particularly what things God had wrought among the Gentiles by his ministr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 had saluted them, he declared particularly what things God had wrought among the Gentiles by his ministr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y heard it, they glorified the Lord, and said unto him, You see, brother, how many thousands of Jews there are which believe; and they are all zealous of the law:]]></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y heard it, they glorified the Lord, and said unto him, You see, brother, how many thousands of Jews there are which believe; and they are all zealous of the law:]]></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y heard it, they glorified the Lord, and said unto him, You see, brother, how many thousands of Jews there are which believe; and they are all zealous of the law:]]></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are informed of you, that you teach all the Jews which are among the Gentiles to forsake Moses, saying that they ought not to circumcise their children, neither to walk after the custom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are informed of you, that you teach all the Jews which are among the Gentiles to forsake Moses, saying that they ought not to circumcise their children, neither to walk after the custom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are informed of you, that you teach all the Jews which are among the Gentiles to forsake Moses, saying that they ought not to circumcise their children, neither to walk after the custom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at is it therefore? the multitude must essentially come together: for they will hear that you are com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at is it therefore? the multitude must essentially come together: for they will hear that you are co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Do therefore this that we say to you: We have four men which have a vow on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Do therefore this that we say to you: We have four men which have a vow on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m take, and purify yourself with them, and be at charges with them, that they may shave their heads: and all may know that those things, whereof they were informed concerning you, are nothing; but that you yourself also walk orderly, and keep the law.]]></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m take, and purify yourself with them, and be at charges with them, that they may shave their heads: and all may know that those things, whereof they were informed concerning you, are nothing; but that you yourself also walk orderly, and keep the law.]]></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m take, and purify yourself with them, and be at charges with them, that they may shave their heads: and all may know that those things, whereof they were informed concerning you, are nothing; but that you yourself also walk orderly, and keep the law.]]></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m take, and purify yourself with them, and be at charges with them, that they may shave their heads: and all may know that those things, whereof they were informed concerning you, are nothing; but that you yourself also walk orderly, and keep the law.]]></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s concerning the Gentiles which believe, we have written and concluded that they observe no such thing, save only that they keep themselves from things offered to idols, and from blood, and from strangled, and from fornicat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s concerning the Gentiles which believe, we have written and concluded that they observe no such thing, save only that they keep themselves from things offered to idols, and from blood, and from strangled, and from fornicat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s concerning the Gentiles which believe, we have written and concluded that they observe no such thing, save only that they keep themselves from things offered to idols, and from blood, and from strangled, and from fornicat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Paul took the men, and the next day purifying himself with them entered into the temple, to signify the accomplishment of the days of purification, until that an offering should be offered for every one of the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Paul took the men, and the next day purifying himself with them entered into the temple, to signify the accomplishment of the days of purification, until that an offering should be offered for every one of the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Paul took the men, and the next day purifying himself with them entered into the temple, to signify the accomplishment of the days of purification, until that an offering should be offered for every one of t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 seven days were almost ended, the Jews which were of Asia, when they saw him in the temple, stirred up all the people, and laid hands on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 seven days were almost ended, the Jews which were of Asia, when they saw him in the temple, stirred up all the people, and laid hands on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Crying out, Men of Israel, help: This is the man, that teaches all men every where against the people, and the law, and this place: and further brought Greeks also into the temple, and has polluted this holy plac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Crying out, Men of Israel, help: This is the man, that teaches all men every where against the people, and the law, and this place: and further brought Greeks also into the temple, and has polluted this holy plac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Crying out, Men of Israel, help: This is the man, that teaches all men every where against the people, and the law, and this place: and further brought Greeks also into the temple, and has polluted this holy pla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they had seen before with him in the city Trophimus an Ephesian, whom they supposed that Paul had brought into the templ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they had seen before with him in the city Trophimus an Ephesian, whom they supposed that Paul had brought into the temp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ll the city was moved, and the people ran together: and they took Paul, and drew him out of the temple: and forthwith the doors were shu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ll the city was moved, and the people ran together: and they took Paul, and drew him out of the temple: and forthwith the doors were shu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s they went about to kill him, tidings came unto the chief captain of the band, that all Jerusalem was in an uproa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s they went about to kill him, tidings came unto the chief captain of the band, that all Jerusalem was in an uproa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o immediately took soldiers and centurions, and ran down unto them: and when they saw the chief captain and the soldiers, they left beating of Pau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o immediately took soldiers and centurions, and ran down unto them: and when they saw the chief captain and the soldiers, they left beating of Pau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the chief captain came near, and took him, and commanded him to be bound with two chains; and demanded who he was, and what he had don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the chief captain came near, and took him, and commanded him to be bound with two chains; and demanded who he was, and what he had don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ome cried one thing, some another, among the multitude: and when he could not know the certainty for the tumult, he commanded him to be carried into the castl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ome cried one thing, some another, among the multitude: and when he could not know the certainty for the tumult, he commanded him to be carried into the castl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he came upon the stairs, so it was, that he was borne of the soldiers for the violence of the peopl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the multitude of the people followed after, crying, Away with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the multitude of the people followed after, crying, Away with hi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as Paul was to be led into the castle, he said unto the chief captain, May I speak unto you? Who said, Can you speak Greek?]]></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as Paul was to be led into the castle, he said unto the chief captain, May I speak unto you? Who said, Can you speak Greek?]]></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re not you that Egyptian, which before these days made an uproar, and led out into the wilderness four thousand men that were murderer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re not you that Egyptian, which before these days made an uproar, and led out into the wilderness four thousand men that were murderer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Paul said, I am a man which am a Jew of Tarsus, a city in Cilicia, a citizen of no mean city: and, I plead to you, suffer me to speak unto the peopl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Paul said, I am a man which am a Jew of Tarsus, a city in Cilicia, a citizen of no mean city: and, I plead to you, suffer me to speak unto the peopl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he had given him licence, Paul stood on the stairs, and beckoned with the hand unto the people. And when there was made a great silence, he spoke unto them in the Hebrew tongue, saying,]]></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he had given him licence, Paul stood on the stairs, and beckoned with the hand unto the people. And when there was made a great silence, he spoke unto them in the Hebrew tongue, sayi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ங்கள் அவர்களை விட்டுப் பிரிந்து, துறைபெயர்ந்தபின்பு, நேராயோடி, கோஸ்தீவையும், மறு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துதீவையும் சேர்ந்து, அவ்விடம் விட்டுப் பத்தாரா பட்டணத்து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ங்கே பெனிக்கே தேசத்திற்குப்போகிற ஒரு கப்பலைக் கண்டு, அதிலே ஏறிப்போ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ப்புருதீவைக் கண்டு, அதை இடதுபுறமாக விட்டு, சீரியாநாட்டிற்கு ஓடி, தீருபட்டணத்துறை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னோம்; அங்கே கப்பலின் சரக்குகளை இறக்கவேண்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விடத்திலுள்ள சீஷரைக் கண்டுபிடித்து, அங்கே ஏழுநாள் தங்கினோம். அவர்கள் பவுலை நோக்கி: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ப் போகவேண்டாம் என்று ஆவியின் ஏவுதலினாலே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நாட்கள் நிறைவேறினபின்பு, நாங்கள் புறப்பட்டுப்போகையில், அவர்களெல்லாரும் மனைவி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டுங்கூடப் பட்டணத்துக்குப் புறம்பே எங்களை வழிவிட்டனுப்பும்படி வந்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ற்கரையிலே நாங்கள் முழங்காற்படியிட்டு ஜெபம்பண்ணி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ஒருவரிடத்திலொருவர் உத்தரவு பெற்றுக்கொண்டபின்பு, நாங்கள் கப்பல் ஏறினோம்; அ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ளுக்குத் திரும்பி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கப்பல்யாத்திரையை முடித்து, தீருபட்டணத்தை விட்டுப் பித்தொலோமாய் பட்டணத்து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 வினவி, அவர்களிடத்தில் ஒருநாள் தங்கி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றுநாளிலே பவுலைச் சேர்ந்தவர்களாகிய நாங்கள் புறப்பட்டுச் செசரியாபட்டணத்துக்கு வந்து, ஏழு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கிய பிலிப்பென்னும் சுவிசேஷகனுடைய வீட்டிலே பிரவேசித்து, அவனிடத்தில் தங்கி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ர்க்கதரிசனஞ்சொல்லுகிற கன்னியாஸ்திரீகளாகிய நாலு குமாரத்திகள் அவனுக்கு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அநேகநாள் அங்கே தங்கியிருக்கையில், அகபு என்னும் பேர்கொண்ட ஒரு தீர்க்கத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யாவிலிருந்து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 எங்களிடத்தில் வந்து, பவுலினுடைய கச்சையை எடுத்துத் தன் கைகளையும் கால்களையும்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க் கச்சையையுடையவனை எருசலேமிலுள்ள யூதர் இவ்விதமாய்க் கட்டிப் புறஜாதியார்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ப்பார்கள் என்று பரிசுத்த ஆவியானவ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வைகளை நாங்கள் கேட்டபொழுது, எருசலேமுக்குப் போகவேண்டாமென்று, நாங்களும் அவ்விடத்தாரு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ப் பவுல்: நீங்கள் அழுது என் இருதயத்தை ஏன் உடைந்துபோகப்பண்ணுகிறீர்கள்? எருசலேமி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இயேசுவின் நாமத்திற்காகக் கட்டப்படுவதற்குமாத்திரமல்ல, மரிப்பதற்கும் ஆயத்த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சம்மதியாதபடியினாலே, கர்த்தருடைய சித்தம் ஆகக்கடவதென்று அமர்ந்தி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 நாட்களுக்குப்பின்பு நாங்கள் பிரயாண சாமான்களை ஆயத்தம்பண்ணிக்கொண்டு எருசலேமுக்குப் போ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ரியாபட்டணத்திலுள்ள சீஷரில் சிலர் எங்களுடனேகூட வந்ததுமன்றி, சீப்புருதீவானாகிய மினாசோன்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பழைய சீஷனிடத்திலே நாங்கள் தங்கும்படியாக அவனையும் தங்களோடே கூட்டிக்கொண்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எருசலேமுக்கு வந்தபோது, சகோதரர் எங்களைச் சந்தோஷமாய் ஏற்று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றுநாளிலே பவுல் எங்களைக் கூட்டிக்கொண்டு, யாக்கோபினிடத்திற்குப் போனான்; மூப்பரெல்லாரும்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அவன் வினவி, தன் ஊழியத்தினாலே தேவன் புறஜாதிகளிடத்தில் செய்தவைகளை ஒவ்வொன்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ரித்து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 அவர்கள் கேட்டுக் கர்த்தரை மகிமைப்படுத்தினார்கள். பின்பு அவர்கள் அவனை நோக்கி: சகோ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களுக்குள் அநேகமாயிரம்பேர் விசுவாசிகளாயிருக்கிறதைப் பார்க்கிறீரே, அ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க்காக வைராக்கியமுள்ள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றஜாதிகளிடத்திலிருக்கிற யூதரெல்லாரும் தங்கள் பிள்ளைகளுக்கு விருத்தசேதனம் பண்ண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களின்படி நடக்கவும் வேண்டுவதில்லையென்று நீர் சொல்லி, இவ்விதமாய் அவர்கள் மோசேயை 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ந்துபோகும்படி போதிக்கிறீரென்று இவர்கள் உம்மைக்குறித்துக் கேள்வி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ழுது செய்யவேண்டியது என்ன? நீர் வந்திருக்கிறீரென்று இவர்கள் கேள்விப்பட்டு, நிச்சய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ங்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கையால் நாங்கள் உமக்குச் சொல்லுகிறபடி நீர் செய்யவேண்டும்; அதென்னவென்றால். பிரா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கொண்டவர்களாகிய நாலுபேர் எங்களிடத்தில்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நீர் சேர்த்துக்கொண்டு, அவர்களுடனேகூடச் சுத்திகரிப்பு செய்துகொண்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ச்சவரம்பண்ணிக்கொள்வதற்குச் செல்லுமானதைச் செலவுசெய்யும்; அப்படிச் செய்தால் உம்மைக்குறி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 காரியங்கள் அபத்தமென்றும், நீரும் நியாயப்பிரமாணத்தைக் கைக்கொண்டு நடக்கிறவரெ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விசுவாசிகளான புறஜாதியார் இப்படிப்பட்டவைகளைக் கைக்கொள்ளாமல், விக்கிரகங்களுக்குப் படைத்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த்திற்கும், நெருக்குண்டு செத்ததிற்கும், வேசித்தனத்திற்கும், விலகியிருக்கவேண்டுமென்று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னம்பண்ணி, அவர்களுக்கு எழுதியனுப்பினோ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பவுல் அந்த மனுஷரைச் சேர்த்துக்கொண்டு, மறுநாளிலே அவர்களுடனேகூடத் தானும் சுத்திக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கொண்டு, தேவாலயத்தில் பிரவேசித்து, அவர்களில் ஒவ்வொருவனுக்காக வேண்டிய பலிசெலுத்தித் தீரு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ப்பு நாட்களை நிறைவேற்றுவேனென்று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 ஏழுநாட்களும் நிறைவேறி வருகையில், ஆசியாநாட்டிலிருந்து வந்த யூதர்கள் அவனை தேவாலயத்திலே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ல்லாரையும் எடுத்துவிட்டு, அவன்மேல் கை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ஸ்ரவேலரே, உதவிசெய்யுங்கள். நம்முடைய ஜனத்திற்கும் வேதப்பிரமாணத்திற்கும் இந்த ஸ்தல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எங்கும் எல்லாருக்கும் போதித்துவருகிறவன் இவன்தான்; இந்த தேவாலயத்திற்குள்ளே கிரேக்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வந்து, இந்தப் பரிசுத்த ஸ்தலத்தைத் தீட்டுப்படுத்தினான் என்று சத்த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எபேசியனாகிய துரோப்பீமு என்பவன் முன்னே நகரத்தில் பவுலுடனேகூட இருக்கிறதைக் கண்டிருந்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ல் அவனை தேவாலயத்தில் கூட்டிக்கொண்டு வந்திருப்பானென்று நினை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நகரமுழுவதும் கலக்கமுற்றது; ஜனங்கள் கூட்டமாய் ஓடிவந்து, பவுலைப் பிடி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லயத்திற்குப் புறம்பே இழுத்துக்கொண்டுபோனார்கள்; உடனே கதவுகள் பூட்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கள் அவனைக் கொலைசெய்ய எத்தனித்திருக்கையில், எருசலேம் முழுவதும் கலக்கமாயிருக்கிற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சேவகரின் சேனாபதிக்குச் செய்தி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உடனே அவன் போர்ச்சேவகரையும் அவர்களுடைய அதிபதிகளையும் கூட்டிக்கொண்டு, அவர்களிடத்திற்கு ஓ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பதியையும் போர்ச்சேவகரையும் அவர்கள் கண்டபோது பவுலை அடிக்கிறதை விட்டு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சேனாபதி கிட்டவந்து அவனைப் பிடித்து, இரண்டு சங்கிலிகளினாலே கட்டும்படி சொல்லி: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ன்றும் என்ன செய்தான் என்று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தற்கு ஜனங்கள் பலவிதமாய்ச் சத்தமிட்டார்கள்; சந்தடியினாலே நிச்சயத்தை அவன் அறியக்கூடாமல்,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ள்ளே கொண்டுபோகும்படி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ன் படிகள்மேல் ஏறினபோது ஜனக்கூட்டம் திரண்டு பின்செ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வனை அகற்றும் என்று உக்கிரமாய்க் கூப்பிட்டபடியினாலே, போர்ச்சேவகர் அவனைத் தூக்கி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ண்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கள் பவுலைக் கோட்டைக்குள்ளே கொண்டுபோகிற சமயத்தில், அவன் சேனாபதியை நோக்கி: நான் உம்முட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 பேசலாமா என்றான். அதற்கு அவன்: உனக்குக் கிரேக்குபாஷை தெ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 இந்த நாட்களுக்குமுன்னே கலகமுண்டாக்கி, நாலாயிரங் கொலைபாதகரை வனாந்தரத்திற்குக் கொண்டு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யன் அல்ல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தற்குப் பவுல்: நான் சிலிசியா நாட்டிலுள்ள கீர்த்திபெற்ற தர்சுபட்டணத்து யூதன்; ஜனங்களு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ம்படி எனக்கு உத்தரவாகவேண்டுமென்று உம்மை வேண்டிக்கொள்ளு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உத்தரவானபோது, பவுல் படிகளின்மேல் நின்று ஜனங்களைப் பார்த்துக் கையமர்த்தினான்;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தலுண்டாயிற்று; அப்பொழுது அவன் எபிரெயுபாஷையிலே பேசத்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1]]></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2026-09-16T23:21:25Z</dcterms:created>
  <dcterms:modified xsi:type="dcterms:W3CDTF">2026-09-16T23:21:25Z</dcterms:modified>
  <dc:title>அப்போஸ்தலர்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