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த்தியீனமும் அயுக்தமுமான தர்க்கங்கள் சண்டைகளைப் பிறப்பிக்குமென்று அறிந்து, அவைகளுக்கு விலகியிர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ுத்தியீனமும் அயுக்தமுமான தர்க்கங்கள் சண்டைகளைப் பிறப்பிக்குமென்று அறிந்து, அவைகளுக்கு விலகியிர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ஊழியக்காரன் சண்டைபண்ணுகிறவனாயிராமல், எல்லாரிடத்திலும் சாந்தமுள்ளவனும், போதகசமர்த்தனும், தீமையைச் சகிக்கிறவனுமாயிருக்க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திர்பேசுகிறவர்கள் சத்தியத்தை அறியும்படி தேவன் அவர்களுக்கு மனந்திரும்புதலை அருளத்தக்கதாகவ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சாசானவனுடைய இச்சையின்படி செய்ய அவனால் பிடிபட்டிருக்கிற அவர்கள் மறுபடியும் மயக்கந்தெளிந்து அவன் கண்ணிக்கு நீங்கத்தக்கதாகவும், சாந்தமாய் அவர்களுக்கு உபதேசிக்க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சாசானவனுடைய இச்சையின்படி செய்ய அவனால் பிடிபட்டிருக்கிற அவர்கள் மறுபடியும் மயக்கந்தெளிந்து அவன் கண்ணிக்கு நீங்கத்தக்கதாகவும், சாந்தமாய் அவர்களுக்கு உபதேசிக்கவேண்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, கடைசிநாட்களில் கொடியகாலங்கள் வருமென்று அறி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ேலும், கடைசிநாட்களில் கொடியகாலங்கள் வருமென்று அறிவாயாக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ேக சாட்சிகளுக்கு முன்பாக நீ என்னிடத்தில் கேட்டவைகளை மற்றவர்களுக்குப் போதிக்கத்தக்க உண்மையுள்ள மனுஷர்களிடத்தில் ஒப்புவி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யும் இயேசுகிறிஸ்துவுக்கு நல்ல போர்ச்சேவகனாய்த் தீங்கநுபவி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யும் இயேசுகிறிஸ்துவுக்கு நல்ல போர்ச்சேவகனாய்த் தீங்கநுபவி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டில் சேவகம்பண்ணுகிற எவனும், தன்னைச் சேவகமெழுதிக்கொண்டவனுக்கு ஏற்றவனாயிருக்கும்படி, பிழைப்புக்கடுத்த அலுவல்களில் சிக்கிக்கொள்ளமா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ஒருவன் மல்யுத்தம்பண்ணினாலும், சட்டத்தின்படி பண்ணாவிட்டால் முடிசூட்டப்ப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ேலும் ஒருவன் மல்யுத்தம்பண்ணினாலும், சட்டத்தின்படி பண்ணாவிட்டால் முடிசூட்டப்ப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ரயாசப்பட்டுப் பயிரிடுகிறவன் பலனில் முந்திப் பங்கடைய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ொல்லுகிறவைகளைச் சிந்தித்துக்கொள்; கர்த்தர் எல்லாக் காரியங்களிலும் உனக்குப் புத்தியைத் தந்தருளுவ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வீதின் சந்ததியில் பிறந்த இயேசுகிறிஸ்து, என் சுவிசேஷத்தின்படியே, மரித்தோரிலிருந்தெழுப்பப்பட்டவரென்று நினைத்துக்கொ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ச் சுவிசேஷத்தினிமித்தம் நான் பாதகன்போலக் கட்டப்பட்டு, துன்பத்தை அநுபவிக்கிறேன்; தேவவசனமோ கட்டப்பட்டிருக்க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, தெரிந்துகொள்ளப்பட்டவர்கள் கிறிஸ்து இயேசுவினால் உண்டான இரட்சிப்பை நித்திய மகிமையோடே பெற்றுக்கொள்ளும்படி, சகலத்தையும் அவர்கள் நிமித்தமாகச் சகி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வார்த்தை உண்மையுள்ளது; என்னவெனில், நாம் அவரோடேகூட மரித்தோமானால், அவரோடேகூடப் பிழைத்துமிருப்போம்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வார்த்தை உண்மையுள்ளது; என்னவெனில், நாம் அவரோடேகூட மரித்தோமானால், அவரோடேகூடப் பிழைத்துமிருப்போம்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ோடேகூடப் பாடுகளைச் சகித்தோமானால் அவரோடேகூட ஆளுகையும் செய்வோம்; நாம் அவரை மறுதலித்தால், அவரும் நம்மை மறுதலிப்பார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ாம் உண்மையில்லாதவர்களாயிருந்தாலும், அவர் உண்மையுள்ளவராயிருக்கிறார்; அவர் தம்மைத்தாம் மறுதலிக்கமா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வைகளை அவர்களுக்கு நினைப்பூட்டி, ஒன்றுக்கும் பிரயோஜனமில்லாமல், கேட்கிறவர்களைக் கவிழ்த்துப்போடுகிறதற்கேதுவான வாக்குவாதம் செய்யாதபடிக்கு, கர்த்தருக்கு முன்பாக அவர்களுக்கு எச்சரித்துப் புத்திசொல்ல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வெட்கப்படாத ஊழியக்காரனாயும் சத்திய வசனத்தை நிதானமாய்ப் பகுத்துப் போதிக்கிறவனாயும் உன்னை தேவனுக்கு முன்பாக உத்தமனாக நிறுத்தும்படி ஜாக்கிரதையாயிர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 வெட்கப்படாத ஊழியக்காரனாயும் சத்திய வசனத்தை நிதானமாய்ப் பகுத்துப் போதிக்கிறவனாயும் உன்னை தேவனுக்கு முன்பாக உத்தமனாக நிறுத்தும்படி ஜாக்கிரதையாயிர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்கேடான வீண்பேச்சுகளுக்கு விலகியிரு; அவைகளால் (கள்ளப்போதகர்களான) அவர்கள் அதிக அவபக்தியுள்ளவர்களாவார்கள்;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ர்கேடான வீண்பேச்சுகளுக்கு விலகியிரு; அவைகளால் (கள்ளப்போதகர்களான) அவர்கள் அதிக அவபக்தியுள்ளவர்களாவார்கள்;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களுடைய வார்த்தை அரிபிளவையைப்போலப் படரும்; இமெநேயும் பிலேத்தும் அப்படிப்பட்டவர்கள்;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சத்தியத்தை விட்டு விலகி, உயிர்த்தெழுதல் நடந்தாயிற்றென்று சொல்லி, சிலருடைய விசுவாசத்தைக் கவிழ்த்துப்போடுகிற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தேவனுடைய உறுதியான அஸ்திபாரம் நிலைத்திருக்கிறது; கர்த்தர் தம்முடையவர்களை அறிவாரென்பதும், கிறிஸ்துவின் நாமத்தைச் சொல்லுகிற எவனும் அநியாயத்தைவிட்டு விலகக்கடவனென்பதும், அதற்கு முத்திரைய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ிலும் தேவனுடைய உறுதியான அஸ்திபாரம் நிலைத்திருக்கிறது; கர்த்தர் தம்முடையவர்களை அறிவாரென்பதும், கிறிஸ்துவின் நாமத்தைச் சொல்லுகிற எவனும் அநியாயத்தைவிட்டு விலகக்கடவனென்பதும், அதற்கு முத்திரையாயிருக்கிற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ெரிய வீட்டிலே பொன்னும் வெள்ளியுமான பாத்திரங்களுமல்லாமல், மரமும் மண்ணுமான பாத்திரங்களுமுண்டு; அவைகளில் சில கனத்திற்கும் சில கனவீனத்திற்குமானவை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ஒரு பெரிய வீட்டிலே பொன்னும் வெள்ளியுமான பாத்திரங்களுமல்லாமல், மரமும் மண்ணுமான பாத்திரங்களுமுண்டு; அவைகளில் சில கனத்திற்கும் சில கனவீனத்திற்குமானவை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ஒருவன் இவைகளைவிட்டு, தன்னைச் சுத்திகரித்துக்கொண்டால், அவன் பரிசுத்தமாக்கப்பட்டதும் எஜமானுக்கு உபயோகமானதும், எந்த நற்கிரியைக்கும் ஆயத்தமாக்கப்பட்டதுமான கனத்துக்குரிய பாத்திரமாயிரு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ஆகையால் ஒருவன் இவைகளைவிட்டு, தன்னைச் சுத்திகரித்துக்கொண்டால், அவன் பரிசுத்தமாக்கப்பட்டதும் எஜமானுக்கு உபயோகமானதும், எந்த நற்கிரியைக்கும் ஆயத்தமாக்கப்பட்டதுமான கனத்துக்குரிய பாத்திரமாயிரு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பாலியத்துக்குரிய இச்சைகளுக்கு நீ விலகியோடி, சுத்த இருதயத்தோடே கர்த்தரைத் தொழுதுகொள்ளுகிறவர்களுடனே, நீதியையும் விசுவாசத்தையும் அன்பையும் சமாதானத்தையும் அடையும்படி நாட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ன்றியும், பாலியத்துக்குரிய இச்சைகளுக்கு நீ விலகியோடி, சுத்த இருதயத்தோடே கர்த்தரைத் தொழுதுகொள்ளுகிறவர்களுடனே, நீதியையும் விசுவாசத்தையும் அன்பையும் சமாதானத்தையும் அடையும்படி நா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lee also youthful lusts: but follow righteousness, faith, love, peace, with them that call 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Lord out of a pure hear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But foolish and unlearned questions avoid, knowing that they do gender strife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And the servant of the Lord must not strive; but be gentle unto all men, able to teach, patient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n meekness instructing those that oppose themselves; if God possibly will give them repentanc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o the acknowledging of the truth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that they may recover themselves out of the snare of the devil, who are taken captive by hi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t his wil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You therefore, my son, be strong in the grace that is in Christ Jesu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the things that you have heard of me among many witnesses, the same commit you to faithfu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n, who shall be able to teach others also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You therefore endure hardness, as a good soldier of Jesus Christ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No man that wars entangles himself with the affairs of this life; that he may please him who ha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hosen him to be a soldi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f a man also strive for masteries, yet is he not crowned, except he strive lawfull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farmer that labours must be first partaker of the fruit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Consider what I say; and the Lord give you understanding in all thing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Remember that Jesus Christ of the seed of David was raised from the dead according to my gospel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Wherein I suffer trouble, as an evil doer, even unto bonds; but the word of God is not bou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refore I endure all things for the elect's sakes, that they may also obtain the salvati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ich is in Christ Jesus with eternal glor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It is a faithful saying: For if we be dead with him, we shall also live with him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If we suffer, we shall also reign with him: if we deny him, he also will deny us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f we believe not, yet he abides faithful: he cannot deny himself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Of these things put them in remembrance, charging them before the Lord that they strive no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bout words to no profit, but to the subverting of the hearer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Study to show yourself approved unto God, a workman that needs not to be ashamed, rightly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ividing the word of tru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But shun profane and vain babblings: for they will increase unto more ungodli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their word will eat as does a canker: of whom is Hymenaeus and Philetus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o concerning the truth have erred, saying that the resurrection is past already; and overthro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faith of som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Nevertheless the foundation of God stands sure, having this seal, The Lord knows them that ar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s. And, Let every one that names the name of Christ depart from iniquity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in a great house there are not only vessels of gold and of silver, but also of wood and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earth; and some to honour, and some to dishonou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f a man therefore purge himself from these, he shall be a vessel unto honour, sanctified,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eet for the master's use, and prepared unto every good work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Timothy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2026-10-20T03:57:36Z</dcterms:created>
  <dcterms:modified xsi:type="dcterms:W3CDTF">2026-10-20T03:57:36Z</dcterms:modified>
  <dc:title>2 Timothy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