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Noah, Come you and all your house into the ark; for you have I seen righteous before me in this generatio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LORD said unto Noah, Come you and all your house into the ark; for you have I seen righteous before me in this generatio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every clean beast you shall take to you by sevens, the male and his female: and of beasts that are not clean by two, the male and his femal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f every clean beast you shall take to you by sevens, the male and his female: and of beasts that are not clean by two, the male and his femal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Of fowls also of the air by sevens, the male and the female; to keep seed alive upon the face of all the earth.]]></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yet seven days, and I will cause it to rain upon the earth forty days and forty nights; and every living substance that I have made will I destroy from off the face of the eart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yet seven days, and I will cause it to rain upon the earth forty days and forty nights; and every living substance that I have made will I destroy from off the face of the eart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Noah did according unto all that the LORD commanded hi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Noah was six hundred years old when the flood of waters was upon the earth.]]></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ah went in, and his sons, and his wife, and his sons' wives with him, into the ark, because of the waters of the flo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ah went in, and his sons, and his wife, and his sons' wives with him, into the ark, because of the waters of the flo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f clean beasts, and of beasts that are not clean, and of fowls, and of every thing that creeps upon the earth,]]></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Of clean beasts, and of beasts that are not clean, and of fowls, and of every thing that creeps upon the ear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re went in two and two unto Noah into the ark, the male and the female, as God had commanded No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it came to pass after seven days, that the waters of the flood were upon the ear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e six hundredth year of Noah's life, in the second month, the seventeenth day of the month, the same day were all the fountains of the great deep broken up, and the windows of heaven were opene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In the six hundredth year of Noah's life, in the second month, the seventeenth day of the month, the same day were all the fountains of the great deep broken up, and the windows of heaven were opene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rain was upon the earth forty days and forty night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n the very same day entered Noah, and Shem, and Ham, and Japheth, the sons of Noah, and Noah's wife, and the three wives of his sons with them, into the ark;]]></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n the very same day entered Noah, and Shem, and Ham, and Japheth, the sons of Noah, and Noah's wife, and the three wives of his sons with them, into the ark;]]></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and every beast after his kind, and all the cattle after their kind, and every creeping thing that creeps upon the earth after his kind, and every fowl after his kind, every bird of every sor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and every beast after his kind, and all the cattle after their kind, and every creeping thing that creeps upon the earth after his kind, and every fowl after his kind, every bird of every sor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y, and every beast after his kind, and all the cattle after their kind, and every creeping thing that creeps upon the earth after his kind, and every fowl after his kind, every bird of every sor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y went in unto Noah into the ark, two and two of all flesh, wherein is the breath of lif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that went in, went in male and female of all flesh, as God had commanded him: and the LORD shut him i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that went in, went in male and female of all flesh, as God had commanded him: and the LORD shut him in.]]></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lood was forty days upon the earth; and the waters increased, and bare up the ark, and it was lift up above the ear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flood was forty days upon the earth; and the waters increased, and bare up the ark, and it was lift up above the earth.]]></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waters prevailed, and were increased greatly upon the earth; and the ark went upon the face of the wate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the waters prevailed, and were increased greatly upon the earth; and the ark went upon the face of the wate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waters prevailed exceedingly upon the earth; and all the high hills, that were under the whole heaven, were covere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waters prevailed exceedingly upon the earth; and all the high hills, that were under the whole heaven, were covere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Fifteen cubits upward did the waters prevail; and the mountains were covered.]]></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flesh died that moved upon the earth, both of fowl, and of cattle, and of beast, and of every creeping thing that creeps upon the earth, and every m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all flesh died that moved upon the earth, both of fowl, and of cattle, and of beast, and of every creeping thing that creeps upon the earth, and every ma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ll in whose nostrils was the breath of life, of all that was in the dry land, die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living substance was destroyed which was upon the face of the ground, both man, and cattle, and the creeping things, and the fowl of the heaven; and they were destroyed from the earth: and Noah only remained alive, and they that were with him in the ark.]]></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living substance was destroyed which was upon the face of the ground, both man, and cattle, and the creeping things, and the fowl of the heaven; and they were destroyed from the earth: and Noah only remained alive, and they that were with him in the ark.]]></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every living substance was destroyed which was upon the face of the ground, both man, and cattle, and the creeping things, and the fowl of the heaven; and they were destroyed from the earth: and Noah only remained alive, and they that were with him in the ark.]]></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waters prevailed upon the earth an hundred and fifty day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1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நோவாவை நோக்கி: நீயும் உன் வீட்டார் அனைவரும் பேழைக்குள் பிரவேசியுங்கள்; இந்தச் சந்ததி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 எனக்கு முன்பாக நீதிமானாக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பூமியின்மீதெங்கும் வித்தை உயிரோடே காக்கும் பொருட்டு, நீ சுத்தமான சகல மிருகங்களிலும், ஆ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மாக எவ்வேழு ஜோடும், சுத்தமல்லாத மிருகங்களில் ஆணும் பெண்ணுமாக ஒவ்வொரு ஜோ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த்துப் பறவைகளிலும், சேவலும் பேடுமாக எவ்வேழு ஜோடும் உன்னிடத்தில் சேர்த்து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ன்னும் ஏழுநாள் சென்றபின்பு, நாற்பதுநாள் இரவும் பகலும் பூமியின்மேல் மழையை வருஷிக்கப்பண்ணி,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கின ஜீவஜந்துக்கள் அனைத்தையும் பூமியின்மேல் இராதபடி நிக்கிரகம் 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நோவா தனக்குக் கர்த்தர் கட்டளையிட்டபடியெல்லாம்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ஜலப்பிரளயம் பூமியின்மேல் உண்டானபோது, நோவா அறுநூறு வயதா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லப்பிரளயத்துக்குத் தப்பும்படி நோவாவும் அவனுடனேகூட அவன் குமாரரும், அவன் மனைவியும் அவன் குமார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களும் பேழைக்குள்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தேவன் நோவாவுக்குக் கட்டளையிட்டபடியே, சுத்தமான மிருகங்களிலும், சுத்தமல்லாத மிருக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மேல் ஊரும் பிராணிகள் எல்லாவ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ணும் பெண்ணும் ஜோடு ஜோடாக நோவாவிடத்தில் பேழைக்குட்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ழுநாள் சென்றபின்பு பூமியின்மேல் ஜலப்பிரளயம் உண்டா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வாவுக்கு அறுநூறாம் வயதாகும் வருஷம் இரண்டாம் மாதம் பதினேழாம் தேதியாகிய அந்நாளிலே, மகா ஆ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ற்றுக்கண்களெல்லாம் பிளந்தன; வானத்தின் மதகுகளும் திறவு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ற்பதுநாள் இரவும் பகலும் பூமியின்மேல் பெருமழை பெய்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ன்றைத்தினமே நோவாவும், நோவாவின் குமாரராகிய சேமும் காமும் யாப்பேத்தும், அவர்களுடனேகூட நோவா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வியும், அவன் குமாரரின் மூன்று மனைவிகளும், பேழைக்குள் பிரவே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ர்களோடு ஜாதிஜாதியான சகலவிதக் காட்டு மிருகங்களும், ஜாதிஜாதியான சகலவித நாட்டு மிருக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யின்மேல் ஊருகிற ஜாதிஜாதியான சகலவித ஊரும் பிராணிகளும், ஜாதிஜாதியான சகலவிதப் பறவைகளும், பலவி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குகளுள்ள சகலவிதப் பட்சிகளும்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ப்படியே ஜீவசுவாசமுள்ள மாம்ச ஜந்துக்கள் எல்லாம் ஜோடு ஜோடாக நோவாவிடத்தில் பேழைக்குள் பிரவே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தேவன் அவனுக்குக் கட்டளையிட்டபடியே, ஆணும் பெண்ணுமாகச் சகலவித மாம்ச ஜந்துக்களும் உ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த்தன; அப்பொழுது கர்த்தர் அவனை உள்ளேவிட்டுக் கதவை அ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ஜலப்பிரளயம் நாற்பது நாள் பூமியின்மேல் உண்டானபோது, ஜலம் பெருகி, பேழையைக் கிளம்பப்பண்ணிற்று;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க்குமேல் மித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ஜலம் பெருவெள்ளமாகி, பூமியின்மேல் மிகவும் பெருகிற்று; பேழையானது ஜல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ஜலம் பூமியின்மேல் மிகவும் அதிகமாய்ப் பெருகினதினால், வானத்தின்கீழ் எங்குமுள்ள உ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களெல்லாம் மூ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மூடப்பட்ட மலைகளுக்கு மேலாய்ப் பதினைந்துமுழ உயரத்திற்கு ஜலம் பெரு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மாம்சஜந்துக்களாகிய பறவைகளும், நாட்டு மிருகங்களும் காட்டு மிருகங்களும் பூமியி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ஊரும் பிராணிகள் யாவும், எல்லா நரஜீவன்களும், பூமியின்மேல் சஞ்சரிக்கிறவைகள் யாவும் மா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ட்டாந்தரையில் உண்டான எல்லாவற்றிலும் நாசியிலே ஜீவசுவாசமுள்ளவைகள் எல்லாம் மாண்டுபோ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னுஷர் முதல், மிருகங்கள், ஊரும் பிராணிகள், ஆகாயத்துப் பறவைகள் பரியந்தமும், பூமியின்மேல்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ள்ள வஸ்துக்கள் யாவும் அழிந்து, அவைகள் பூமியில் இராதபடிக்கு நிக்கிரகமாயின; நோவாவும் அவனு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யில் இருந்த உயிர்களும் மாத்திரம் காக்க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ஜலம் பூமியின்மேல் நூற்றைம்பது நாள் மிகவும் பிரவாகித்துக்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7]]></a:t>
            </a:r>
          </a:p>
        </p:txBody>
      </p:sp>
    </p:spTree>
  </p:cSld>
  <p:clrMapOvr>
    <a:masterClrMapping/>
  </p:clrMapOvr>
</p:sld>
</file>

<file path=ppt/theme/theme1.xml><?xml version="1.0" encoding="utf-8"?>
<a:theme xmlns:a="http://schemas.openxmlformats.org/drawingml/2006/main" name="Theme91">
  <a:themeElements>
    <a:clrScheme name="Theme9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2026-10-21T01:48:57Z</dcterms:created>
  <dcterms:modified xsi:type="dcterms:W3CDTF">2026-10-21T01:48:57Z</dcterms:modified>
  <dc:title>ஆதியாகமம்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