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spirit lifted me up, and brought me unto the east gate of the LORD's house, which looks eastward: and behold at the door of the gate five and twenty men; among whom I saw Jaazaniah the son of Azur, and Pelatiah the son of Benaiah, princes of the peop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spirit lifted me up, and brought me unto the east gate of the LORD's house, which looks eastward: and behold at the door of the gate five and twenty men; among whom I saw Jaazaniah the son of Azur, and Pelatiah the son of Benaiah, princes of the peo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spirit lifted me up, and brought me unto the east gate of the LORD's house, which looks eastward: and behold at the door of the gate five and twenty men; among whom I saw Jaazaniah the son of Azur, and Pelatiah the son of Benaiah, princes of the peo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he unto me, Son of man, these are the men that devise mischief, and give wicked counsel in this c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he unto me, Son of man, these are the men that devise mischief, and give wicked counsel in this ci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ich say, It is not near; let us build houses: this city is the caldron, and we be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ich say, It is not near; let us build houses: this city is the caldron, and we be the fles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prophesy against them, prophesy, O son of m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pirit of the LORD fell upon me, and said unto me, Speak; Thus says the LORD; Thus have all of you said, O house of Israel: for I know the things that come into your mind, every one of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pirit of the LORD fell upon me, and said unto me, Speak; Thus says the LORD; Thus have all of you said, O house of Israel: for I know the things that come into your mind, every one of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multiplied your slain in this city, and all of you have filled the streets thereof with the sla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multiplied your slain in this city, and all of you have filled the streets thereof with the sl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Your slain whom all of you have laid in the midst of it, they are the flesh, and this city is the caldron: but I will bring you forth out of the midst of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us says the Lord GOD; Your slain whom all of you have laid in the midst of it, they are the flesh, and this city is the caldron: but I will bring you forth out of the midst of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of you have feared the sword; and I will bring a sword upon you,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of you have feared the sword; and I will bring a sword upon you, says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bring you out of the midst thereof, and deliver you into the hands of strangers, and will execute judgments among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will bring you out of the midst thereof, and deliver you into the hands of strangers, and will execute judgments among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fall by the sword; I will judge you in the border of Israel; and all of you shall know that I am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shall fall by the sword; I will judge you in the border of Israel; and all of you shall know that I am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city shall not be your caldron, neither shall all of you be the flesh in the midst thereof; but I will judge you in the border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city shall not be your caldron, neither shall all of you be the flesh in the midst thereof; but I will judge you in the border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of you shall know that I am the LORD: for all of you have not walked in my statutes, neither executed my judgments, but have done after the manners of the heathen that are round about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of you shall know that I am the LORD: for all of you have not walked in my statutes, neither executed my judgments, but have done after the manners of the heathen that are round about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of you shall know that I am the LORD: for all of you have not walked in my statutes, neither executed my judgments, but have done after the manners of the heathen that are round about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I prophesied, that Pelatiah the son of Benaiah died. Then fell I down upon my face, and cried with a loud voice, and said, Ah Lord GOD! will you make a full end of the remnant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I prophesied, that Pelatiah the son of Benaiah died. Then fell I down upon my face, and cried with a loud voice, and said, Ah Lord GOD! will you make a full end of the remnant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I prophesied, that Pelatiah the son of Benaiah died. Then fell I down upon my face, and cried with a loud voice, and said, Ah Lord GOD! will you make a full end of the remnant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gain the word of the LORD came unto me, say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n of man, your brethren, even your brethren, the men of your kindred, and all the house of Israel wholly, are they unto whom the inhabitants of Jerusalem have said, Get you far from the LORD: unto us is this land given in posses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n of man, your brethren, even your brethren, the men of your kindred, and all the house of Israel wholly, are they unto whom the inhabitants of Jerusalem have said, Get you far from the LORD: unto us is this land given in posses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n of man, your brethren, even your brethren, the men of your kindred, and all the house of Israel wholly, are they unto whom the inhabitants of Jerusalem have said, Get you far from the LORD: unto us is this land given in posses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say, Thus says the Lord GOD; Although I have cast them far off among the heathen, and although I have scattered them among the countries, yet will I be to them as a little sanctuary in the countries where they shall co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say, Thus says the Lord GOD; Although I have cast them far off among the heathen, and although I have scattered them among the countries, yet will I be to them as a little sanctuary in the countries where they shall co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say, Thus says the Lord GOD; Although I have cast them far off among the heathen, and although I have scattered them among the countries, yet will I be to them as a little sanctuary in the countries where they shall co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say, Thus says the Lord GOD; I will even gather you from the people, and assemble you out of the countries where all of you have been scattered, and I will give you the land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say, Thus says the Lord GOD; I will even gather you from the people, and assemble you out of the countries where all of you have been scattered, and I will give you the land of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say, Thus says the Lord GOD; I will even gather you from the people, and assemble you out of the countries where all of you have been scattered, and I will give you the land of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shall come thither, and they shall take away all the detestable things thereof and all the abominations thereof from then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shall come thither, and they shall take away all the detestable things thereof and all the abominations thereof from then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them one heart, and I will put a new spirit within you; and I will take the stony heart out of their flesh, and will give them an heart of fles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them one heart, and I will put a new spirit within you; and I will take the stony heart out of their flesh, and will give them an heart of fles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will give them one heart, and I will put a new spirit within you; and I will take the stony heart out of their flesh, and will give them an heart of fles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at they may walk in my statutes, and keep mine ordinances, and do them: and they shall be my people, and I will be their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for them whose heart walks after the heart of their detestable things and their abominations, I will recompense their way upon their own heads,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for them whose heart walks after the heart of their detestable things and their abominations, I will recompense their way upon their own heads, says the Lord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s for them whose heart walks after the heart of their detestable things and their abominations, I will recompense their way upon their own heads, says the Lord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id the cherubims lift up their wings, and the wheels beside them; and the glory of the God of Israel was over them abov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id the cherubims lift up their wings, and the wheels beside them; and the glory of the God of Israel was over them abov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lory of the LORD went up from the midst of the city, and stood upon the mountain which is on the east side of the cit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lory of the LORD went up from the midst of the city, and stood upon the mountain which is on the east side of the cit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wards the spirit took me up, and brought me in a vision by the Spirit of God into Chaldea, to them of the captivity. So the vision that I had seen went up from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wards the spirit took me up, and brought me in a vision by the Spirit of God into Chaldea, to them of the captivity. So the vision that I had seen went up from 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wards the spirit took me up, and brought me in a vision by the Spirit of God into Chaldea, to them of the captivity. So the vision that I had seen went up from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I spoke unto them of the captivity all the things that the LORD had showed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ஆவியானவர் என்னை எடுத்து, என்னைக் கர்த்தருடைய ஆலயத்தின் கிழக்கு முகமாயிருக்கிற வாசலு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 இதோ, அந்த வாசலின் நடையில் இருபத்தைந்து புருஷர் இருந்தார்கள்; அவர்களின் நடுவே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கிய ஆசுரின் குமாரனாகிய யசனியாவையும், பெனாயாவின் குமாரனாகிய பெலத்தியாவை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ர் என்னை நோக்கி: மனுபுத்திரனே, இவர்கள் இந்த நகரத்திலே அக்கிரமமான நினைவுகளை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லோசனை சொல்லுகிற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வீடுகளைக் கட்டுவதற்குக் காலமல்ல என்றும், இந்த நகரம் பானை, நாங்கள் அதிலுள்ள இறைச்சி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அவர்களுக்கு விரோதமாய்த் தீர்க்கதரிசனஞ்சொல்லு, மனுபுத்திரனே, தீர்க்கதரிசனஞ்சொ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டைய ஆவி என்மேல் இறங்கினார்; அவர் என்னை நோக்கி: நீ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 நீங்கள் இப்படிப் பேசுகிறது உண்டு; உங்கள் மனதில் எழும்புகிறதை நான்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 நகரத்தில் நீங்கள் அநேகரைக் கொலைசெய்தீர்கள்; அதின் வீதிகளைக் கொலையுண்டவர்களால் நிர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நீங்கள் கொலைசெய்து, அதின் நடுவில் போட்டுவிட்டவர்களே இறைச்சியும், இந்த நகரம் பானை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யோ அதற்குள் இராதபடிக்குப் புறம்பாக்குவே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ட்டயத்துக்குப் பயப்பட்டீர்கள், பட்டயத்தையே உங்கள்மேல் வரப்பண்ணு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உங்களை அதற்குள் இராதபடிக்கு புறம்பாக்கி, உங்களை அந்நியரின் கையில் ஒப்புக்கொடுத்து,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ர்ப்புகளை நிறைவே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ட்டயத்தால் விழுவீர்கள்; இஸ்ரவேல் தேசத்தின் எல்லையிலே உங்களை நியாயந்தீர்ப்பேன்;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த நகரம் உங்களுக்குப் பானையாயிருப்பதுமில்லை, நீங்கள் அதிலுள்ள இறைச்சியாயிருப்ப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தேசத்தின் எல்லையிலே உங்களை நியா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 கட்டளைகளின்படி நடவாமலும், என் நியாயங்களின்படி செய்யாமலும், உங்களைச் சுற்றிலுமி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டைய முறைமைகளின்படி செய்த நீங்கள் அப்பொழுது நான் கர்த்தர் என்று அறிந்துகொள்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இப்படித் தீர்க்கதரிசனஞ்சொல்லுகையில், பெனாயாவின் குமாரனாகிய பெலத்தியா செத்தா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முகங்குப்புற விழுந்து, மகா சத்தமாய்: ஆ, கர்த்தராகிய ஆண்டவரே, தேவரீர் இஸ்ரவேலில் மீதியான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சங்காரஞ்செய்வீரோ என்று முறை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னுபுத்திரனே, நீங்கள் கர்த்தரை விட்டுத் தூரமாய் போங்கள், எங்களுக்கு இந்தத் தேசம் சுதந்த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தென்று, உன் சகோதரருக்கும், உன் குடும்பத்தாருக்கும், உன் பந்து ஜனங்களுக்கு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அனைவருக்கும், எருசலேமின் குடிகள்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நான் அவர்களைத் தூரமாகப் புறஜாதிகளுக்குள்ளே துரத்தியிருந்தாலும், நான்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லே சிதறடித்தாலும், நான் அவர்கள் போன தேசங்களில் அவர்களுக்குக் கொஞ்ச காலத்துக்குப்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மாக இருப்பேன் என்று கர்த்தராகிய ஆண்டவ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நான் உங்களை ஜனங்களிடதிலிருந்து சேர்த்து, நீங்கள் சிதறடிக்கப்பட்ட தேசங்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ட்டிக்கொண்டு, இஸ்ரவேல் தேசத்தை உங்களுக்குக் கொடுப்பே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அங்கே வந்து, அதில் சீயென்றிகழப்படத்தக்கதும் அருவருக்கப்படத்தக்கதுமாயிருக்கிறதை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ருந்து அகற்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என் கட்டளைகளின்படி நடந்து, என் நியாயங்களைக் கைக்கொண்டு, அவைகளின்படி செய்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ஏக இருதயத்தை தந்து, அவர்கள் உள்ளத்தில் புதிய ஆவியைக்கொடுத்து, கல்லான இருதய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லிருந்து எடுத்துப்போட்டு, சதையான இருதயத்தை அவர்களுக்கு அரு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என் ஜனமாயிருப்பார்கள், நான் அவர்கள்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சீயென்றிகழப்படத்தக்கதும் அருவருக்கப்படத்தக்கதுமான தங்கள் இருதயத்தின் இச்சையிலே எ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ர்களோ அவர்களுடைய வழியின் பலனை அவர்கள் தலைகளின்மேல் சுமரப்பண்ணு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கேருபீன்கள் தங்கள் செட்டைகளை விரித்து எழும்பின; சக்கரங்களும் அவைகளுக்கு அருகே 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தேவனுடைய மகிமை அவைகளின்மேல் உயர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டைய மகிமை நகரத்தின் நடுவிலிருந்தெழும்பி, நகரத்துக்குக் கிழக்கே இருக்கிற மலையின்மே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ஆவியானவர் என்னை எடுத்து, என்னை தேவனுடைய ஆவிக்குள்ளான தரிசனத்திலே கல்தேயா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டுப்போனவர்கள் இடத்திலே கொண்டுபோய் விட்டார்; அப்பொழுது நான் கண்ட தரிசனம் என்னி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ட்டு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எனக்குக் காண்பித்த யாவையும் சிறையிருப்பிலிருந்தவர்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1]]></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2026-09-18T02:46:55Z</dcterms:created>
  <dcterms:modified xsi:type="dcterms:W3CDTF">2026-09-18T02:46:55Z</dcterms:modified>
  <dc:title>எசேக்கியேல்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