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7691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ன் வெள்ளி பிரகாசிக்குதே
உலகில் ஒளி வீசிடுமே
யேசு பரன் வரும் வேளை
மனமே மகிழ்வாகிடும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பசும் புல்லணை மஞ்சத்திலே
திருப்பாலகன் துயில்கின்றான்
அவர் கண் அயரார் நம்மை கண்டிடுவார்
நல் ஆசிகள் கூறிடுவார் ---  வா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இகமீதினில் அன்புடனே
இந்த செய்தியை கூறிடுவோம்
மகிழ்வோடு தினம் புகழ் பாடிடுவோம்
அவர் பாதம் பணிந்திடுவோம் --- வா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8">
  <a:themeElements>
    <a:clrScheme name="Theme9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2026-10-31T15:30:44Z</dcterms:created>
  <dcterms:modified xsi:type="dcterms:W3CDTF">2026-10-31T15:30:44Z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