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லே நான் உற்றுப்பார்த்துக் கவனிக்கிறபோது, பூமியிலுள்ள நாலுகால் ஜீவன்களையும், காட்டுமிருகங்களையும், ஊரும் பிராணிகளையும், ஆகாயத்துப்பறவைகளையும் கண்ட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ல்லாமலும்: பேதுருவே, எழுந்திரு, அடித்துப் புசி என்று என்னுடனே சொல்லுகிற சத்தத்தையும் கேட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நான்: ஆண்டவரே, அப்படியல்ல, தீட்டும் அசுத்தமுமாயிருக்கிற யாதொன்றும் ஒருக்காலும் என் வாய்க்குள்ளே போனதில்லை என்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ாந்தரமும் வானத்திலிருந்து சத்தம் உண்டாகி: தேவன் சுத்தமாக்கினவைகளை நீ தீட்டாக எண்ணாதேயென்று மறுமொழி சொல்ல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ாந்தரமும் வானத்திலிருந்து சத்தம் உண்டாகி: தேவன் சுத்தமாக்கினவைகளை நீ தீட்டாக எண்ணாதேயென்று மறுமொழி சொல்ல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 மூன்றுதரம் சம்பவித்தபின்பு, எல்லாம் வானத்திற்குத் திரும்ப எடுத்துக்கொள்ளப்பட்ட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டனே செசரியாவிலிருந்து என்னிடத்திற்கு அனுப்பப்பட்ட மூன்று மனுஷர் நான் இருந்த வீட்டுக்குமுன்னே வந்து நின்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டனே செசரியாவிலிருந்து என்னிடத்திற்கு அனுப்பப்பட்ட மூன்று மனுஷர் நான் இருந்த வீட்டுக்குமுன்னே வந்து நி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ஒன்றுக்கும் சந்தேகப்படாமல் அவர்களோடேகூடப் போகும்படி ஆவியானவர் எனக்குக் கட்டளையிட்டார். சகோதரராகிய இந்த ஆறுபேரும் என்னோடேகூட வந்தார்கள்; அந்த மனுஷனுடைய வீட்டுக்குள் பிரவேசித்த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ஒன்றுக்கும் சந்தேகப்படாமல் அவர்களோடேகூடப் போகும்படி ஆவியானவர் எனக்குக் கட்டளையிட்டார். சகோதரராகிய இந்த ஆறுபேரும் என்னோடேகூட வந்தார்கள்; அந்த மனுஷனுடைய வீட்டுக்குள் பிரவேசித்த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ுறஜாதியாரும் தேவவசனத்தை ஏற்றுக்கொண்டார்களென்று யூதேயாவிலிருக்கிற அப்போஸ்தலரும் சகோதரரும் கேள்விப்பட்ட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ோ தன் வீட்டிலே ஒரு தேவதூதன் நிற்கிறதைக் கண்டதாகவும், யோப்பா பட்டணத்திலிருக்கிற பேதுரு என்று மறுபேர்கொண்ட சீமோனை அழைக்கும்படிக்கு மனுஷரை அவ்விடத்திற்கு அனுப்பு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ோ தன் வீட்டிலே ஒரு தேவதூதன் நிற்கிறதைக் கண்டதாகவும், யோப்பா பட்டணத்திலிருக்கிற பேதுரு என்று மறுபேர்கொண்ட சீமோனை அழைக்கும்படிக்கு மனுஷரை அவ்விடத்திற்கு அனுப்பு;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யும் உன் வீட்டாரனைவரும் இரட்சிக்கப்படுவதற்கேதுவான வார்த்தைகளை அவன் உனக்குச் சொல்லுவான் என்று அந்தத் தூதன் தனக்குச் சொன்னதாகவும் எங்களுக்கு அறிவ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பேசத்தொடங்கினபோது, பரிசுத்த ஆவியானவர் ஆதியிலே நம்மேல் இறங்கினதுபோலவே, அவர்கள்மேலும் இறங்கி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பேசத்தொடங்கினபோது, பரிசுத்த ஆவியானவர் ஆதியிலே நம்மேல் இறங்கினதுபோலவே, அவர்கள்மேலும் இறங்கின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வான் ஜலத்தினாலே ஞானஸ்நானங்கொடுத்தான், நீங்களோ பரிசுத்த ஆவியினாலே ஞானஸ்நானம் பெறுவீர்கள் என்று கர்த்தர் சொன்ன வார்த்தையை அப்பொழுது நினைவுகூர்ந்த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யோவான் ஜலத்தினாலே ஞானஸ்நானங்கொடுத்தான், நீங்களோ பரிசுத்த ஆவியினாலே ஞானஸ்நானம் பெறுவீர்கள் என்று கர்த்தர் சொன்ன வார்த்தையை அப்பொழுது நினைவுகூர்ந்த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கர்த்தராகிய இயேசுகிறிஸ்துவை விசுவாசித்திருக்கிற நமக்கு தேவன் வரத்தை அநுக்கிரகம்பண்ணினதுபோல அவர்களுக்கும் அந்த வரத்தையே அநுக்கிரம்பண்ணியிருக்கும்போது தேவனைத் தடுக்கிறதற்கு நான் எம்மாத்திரம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கர்த்தராகிய இயேசுகிறிஸ்துவை விசுவாசித்திருக்கிற நமக்கு தேவன் வரத்தை அநுக்கிரகம்பண்ணினதுபோல அவர்களுக்கும் அந்த வரத்தையே அநுக்கிரம்பண்ணியிருக்கும்போது தேவனைத் தடுக்கிறதற்கு நான் எம்மாத்திர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ை அவர்கள் கேட்டபொழுது அமர்ந்திருந்து: அப்படியானால் ஜீவனுக்கேதுவான மனந்திரும்புதலை தேவன் புறஜாதியாருக்கும் அருளிச்செய்தார் என்று சொல்லி, தேவனை மகிமைப்படுத்த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ுறஜாதியாரும் தேவவசனத்தை ஏற்றுக்கொண்டார்களென்று யூதேயாவிலிருக்கிற அப்போஸ்தலரும் சகோதரரும் கேள்விப்பட்ட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களை அவர்கள் கேட்டபொழுது அமர்ந்திருந்து: அப்படியானால் ஜீவனுக்கேதுவான மனந்திரும்புதலை தேவன் புறஜாதியாருக்கும் அருளிச்செய்தார் என்று சொல்லி, தேவனை மகிமைப்படுத்த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ஸ்தேவான் நிமித்தமாய் எழும்பின உபத்திரவத்தினாலே சிதறப்பட்டவர்கள் சுவிசேஷ வசனத்தை யூதர்களுக்கேயன்றி மற்ற ஒருவருக்கும் அறிவியாமல், பெனிக்கேநாடு, சீப்புரு தீவு, அந்தியோகியா பட்டணம்வரைக்கும் சுற்றித்திரி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ஸ்தேவான் நிமித்தமாய் எழும்பின உபத்திரவத்தினாலே சிதறப்பட்டவர்கள் சுவிசேஷ வசனத்தை யூதர்களுக்கேயன்றி மற்ற ஒருவருக்கும் அறிவியாமல், பெனிக்கேநாடு, சீப்புரு தீவு, அந்தியோகியா பட்டணம்வரைக்கும் சுற்றித்திரி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ில் சீப்புருதீவாரும் சிரேனே பட்டணத்தாருமாகிய சிலர் அந்தியோகியா பட்டணத்துக்கு வந்து, கிரேக்கருடனே பேசிக் கர்த்தராகிய இயேசுவைக்குறித்துப் பிரசங்கித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ில் சீப்புருதீவாரும் சிரேனே பட்டணத்தாருமாகிய சிலர் அந்தியோகியா பட்டணத்துக்கு வந்து, கிரேக்கருடனே பேசிக் கர்த்தராகிய இயேசுவைக்குறித்துப் பிரசங்கித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்த்தருடைய கரம் அவர்களோடே இருந்தது; அநேக ஜனங்கள் விசுவாசிகளாகி, கர்த்தரிடத்தில் திரும்ப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எருசலேமிலுள்ள சபையார் இந்தக் காரியங்களைக்குறித்துக் கேள்விப்பட்டபோது, அந்தியோகியாவரைக்கும் போகும்படிக்குப் பர்னபாவை அனுப்பின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போய்ச் சேர்ந்து, தேவனுடைய கிருபையைக் கண்டபோது, சந்தோஷப்பட்டு, கர்த்தரிடத்தில் மனநிர்ணயமாய் நிலைத்திருக்கும்படி எல்லாருக்கும் புத்திசொன்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போய்ச் சேர்ந்து, தேவனுடைய கிருபையைக் கண்டபோது, சந்தோஷப்பட்டு, கர்த்தரிடத்தில் மனநிர்ணயமாய் நிலைத்திருக்கும்படி எல்லாருக்கும் புத்தி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நல்லவனும், பரிசுத்த ஆவியினாலும் விசுவாசத்தினாலும் நிறைந்தவனுமாயிருந்தான்; அநேக ஜனங்கள் கர்த்தரிடமாய்ச் சேர்க்கப்பட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ேதுரு எருசலேமுக்குத் திரும்பிவந்தபோது, விருத்தசேதனமுள்ளவர்கள் அவனை நோக்கி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பர்னபா சவுலைத் தேடும்படி, தர்சுவுக்குப் புறப்பட்டுப்போய், அவனைக்கண்டு, அந்தியோகியாவுக்கு அழைத்துக்கொண்டுவ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ஒரு வருஷகாலமாய்ச் சபையோடே கூடியிருந்து, அநேக ஜனங்களுக்கு உபதேசம்பண்ணினார்கள். முதல்முதல் அந்தியோகியாவிலே சீஷர்களுக்குக் கிறிஸ்தவர்கள் என்கிற பேர் வழங்க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ஒரு வருஷகாலமாய்ச் சபையோடே கூடியிருந்து, அநேக ஜனங்களுக்கு உபதேசம்பண்ணினார்கள். முதல்முதல் அந்தியோகியாவிலே சீஷர்களுக்குக் கிறிஸ்தவர்கள் என்கிற பேர் வழங்க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நாட்களிலே எருசலேமிலிருந்து சில தீர்க்கதரிசிகள் அந்தியோகியாவுக்கு வ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ில் ஒருவனாகிய அகபு என்பவன் எழுந்து, உலகமெங்கும் கொடியபஞ்சம் உண்டாகும் என்று ஆவியானவராலே அறிவித்தான்; அது அப்படியே கிலவுதியு ராயனுடைய நாட்களிலே உண்டாயிற்ற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ில் ஒருவனாகிய அகபு என்பவன் எழுந்து, உலகமெங்கும் கொடியபஞ்சம் உண்டாகும் என்று ஆவியானவராலே அறிவித்தான்; அது அப்படியே கிலவுதியு ராயனுடைய நாட்களிலே உண்டாயிற்ற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சீஷரில் அவரவர் தங்கள் தங்கள் திராணிக்குத்தக்கதாக யூதேயாவில் குடியிருக்கிற சகோதரருக்கு உதவியாகப் பணஞ் சேகரித்து அனுப்பவேண்டுமென்று தீர்மானம்பண்ணின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சீஷரில் அவரவர் தங்கள் தங்கள் திராணிக்குத்தக்கதாக யூதேயாவில் குடியிருக்கிற சகோதரருக்கு உதவியாகப் பணஞ் சேகரித்து அனுப்பவேண்டுமென்று தீர்மானம்பண்ணின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டியே அவர்கள் சேகரித்து, பர்னபா சவுல் என்பவர்களுடைய கையிலே கொடுத்து, மூப்பரிடத்திற்கு அனுப்ப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ருத்தசேதனமில்லாத மனுஷரிடத்தில் நீர் போய், அவர்களோடே போஜனம்பண்ணினீர் என்று, அவனோடே வாக்குவாதம்பண்ண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ப் பேதுரு காரியத்தை முதலிலிருந்து வரிசையாய் அவர்களுக்கு விவரிக்கத்தொடங்கி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யோப்பா பட்டணத்தில் ஜெபம்பண்ணிக்கொண்டிருந்தபோது ஞானதிருஷ்டியடைந்து, ஒரு தரிசனத்தைக்கண்டேன்; அதென்னவென்றால், நாலுமுனைகளும் கட்டப்பட்ட பெரிய துப்பட்டியைப்போல ஒரு கூடு வானத்திலிருந்து என்னிடத்தில் இறங்கிவ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யோப்பா பட்டணத்தில் ஜெபம்பண்ணிக்கொண்டிருந்தபோது ஞானதிருஷ்டியடைந்து, ஒரு தரிசனத்தைக்கண்டேன்; அதென்னவென்றால், நாலுமுனைகளும் கட்டப்பட்ட பெரிய துப்பட்டியைப்போல ஒரு கூடு வானத்திலிருந்து என்னிடத்தில் இறங்கிவ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ிலே நான் உற்றுப்பார்த்துக் கவனிக்கிறபோது, பூமியிலுள்ள நாலுகால் ஜீவன்களையும், காட்டுமிருகங்களையும், ஊரும் பிராணிகளையும், ஆகாயத்துப்பறவைகளையும் கண்ட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12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यह शब्द भी सुना कि हे पतरस उठ मार और 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मैं ने कहा, नहीं प्रभु, नहीं, क्योंकि कोई अपवित्र था अशुद्ध वस्तु मेरे मुंह में कभी नहीं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 के उत्तर में आकाश से दूसरी बार शब्द हुआ, कि जो कुछ परमेश्वर ने शुद्ध ठहराया है, उसे अशुद्ध म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ीन बार ऐसा ही हुआ; तब सब कुछ फिर आकाश पर खींच लि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देखो, तुरन्त तीन मनुष्य जो कैसरिया से मेरे पास भेजे गए थे, उस घर पर जिस में हम थे, आ खड़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आत्मा ने मुझ से उन के साथ बेखटके हो लेने को कहा, और ये छ: भाई भी मेरे साथ हो लिए; और हम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के घर में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और प्रेरितों और भाइयों ने जो यहूदिया में थे सुना, कि अन्यजातियों ने भी परमेश्वर का वचन मान ल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उस ने बताया, कि मैं ने एक स्वर्गदूत को अपने घर में खड़ा देखा, जिस ने मुझ से कहा, कि याफा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भेजकर शमौन को जो पतरस कहलाता है, बुलवा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वह तुम से ऐसी बातें कहेगा, जिन के द्वारा तू और तेरा सारा घराना उद्धार प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मैं बातें करने लगा, तो पवित्र आत्मा उन पर उसी रीति से उतरा, जिस रीति से आरम्भ में हम पर उत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मुझे प्रभु का वह वचन स्मरण आया; जो उस ने कहा; कि यूहन्ना ने तो पानी से बपतिस्मा दिया,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पवित्र आत्मा से बपतिस्मा पाओ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ो जब कि परमेश्वर ने उन्हें भी वही दान दिया, जो हमें प्रभु यीशु मसीह पर विश्वास करने से मिला थ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मैं कौन था जो परमेश्वर को रोक सक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ह सुनकर, वे चुप रहे, और परमेश्वर की बड़ाई करके कहने लगे, तब तो परमेश्वर ने अन्यजातियों को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वन के लिये मन फिराव का दान दि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सो जो लोग उस क्लेश के मारे जो स्तिफनुस के कारण पड़ा था, तित्तर बित्तर हो गए थे, वे फिरते फि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ीनीके और कुप्रुस और अन्ताकिया में पहुंचे; परन्तु यहूदियों को छोड़ किसी और को वचन न सुनाते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न्तु उन में से कितने कुप्रुसी और कुरेनी थे, जो अन्ताकिया में आकर युनानियों को भी प्रभु यीशु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समचार की बातें सुना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प्रभु का हाथ उन पर था, और बहुत लोग विश्वास करके प्रभु की ओर फि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ब उन की चर्चा यरूशलेम की कलीसिया के सुनने में आई, और उन्होंने बरनबास को अन्ताकिया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वह वहां पहुंचकर, और परमेश्वर के अनुग्रह को देखकर आनन्दित हुआ; और सब को उपदेश दिया कि तन मन लग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भु से लिपट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क्योंकि वह एक भला मनुष्य था; और पवित्र आत्मा से परिपूर्ण था: और और बहुत से लोग प्रभु में आ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जब पतरस यरूशलेम में आया, तो खतना किए हुए लोग उस से वाद-विवाद कर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तब वह शाऊल को ढूंढने के लिये तरसुस को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जब उन से मिला तो उसे अन्ताकिया में लाया, और ऐसा हुआ कि वे एक वर्ष तक कलीसिया के साथ मिलते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लोगों को उपदेश देते रहे, और चेले सब से पहिले अन्ताकिया ही में मसीही कहल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न्हीं दिनों में कई भविष्यद्वक्ता यरूशलेम से अन्ताकिया में आ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उन में से अगबुस नाम एक ने खड़े होकर आत्मा की प्रेरणा से यह बताया, कि सारे जगत में बड़ा अका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केगा, और वह अकाल क्लौदियुस के समय में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ब चेलों ने ठहराया, कि हर एक अपनी अपनी पूंजी के अनुसार यहूदिया में रहने वाले भाइयों की सेव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कुछ भेज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उन्होंने ऐसा ही किया; और बरनबास और शाऊल के हाथ प्राचीनों के पास कुछ भेज द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ि तू ने खतनारिहत लोगों के यहां जाकर उन से साथ ख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पतरस ने उन्हें आरम्भ से क्रमानुसार कह सुना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ि मैं याफा नगर में प्रार्थना कर रहा था, और बेसुध होकर एक दर्शन देखा, कि एक पात्र, बड़ी चादर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ान चारों कोनों से लटकाया हुआ, आकाश से उतरकर मेरे पास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ब मैं ने उस पर ध्यान किया, तो पृथ्वी के चौपाए और बनपशु और रेंगने वाले जन्तु और आकाश के पक्ष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ப்போஸ்தலர்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2026-08-03T02:43:39Z</dcterms:created>
  <dcterms:modified xsi:type="dcterms:W3CDTF">2026-08-03T02:43:39Z</dcterms:modified>
  <dc:title>அப்போஸ்தலர்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