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presProps" Target="presProps.xml"/>
  <Relationship Id="rId53" Type="http://schemas.openxmlformats.org/officeDocument/2006/relationships/viewProps" Target="viewProps.xml"/>
  <Relationship Id="rId5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திலே நான் உற்றுப்பார்த்துக் கவனிக்கிறபோது, பூமியிலுள்ள நாலுகால் ஜீவன்களையும், காட்டுமிருகங்களையும், ஊரும் பிராணிகளையும், ஆகாயத்துப்பறவைகளையும் கண்டே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ல்லாமலும்: பேதுருவே, எழுந்திரு, அடித்துப் புசி என்று என்னுடனே சொல்லுகிற சத்தத்தையும் கேட்டே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தற்கு நான்: ஆண்டவரே, அப்படியல்ல, தீட்டும் அசுத்தமுமாயிருக்கிற யாதொன்றும் ஒருக்காலும் என் வாய்க்குள்ளே போனதில்லை என்றே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ரண்டாந்தரமும் வானத்திலிருந்து சத்தம் உண்டாகி: தேவன் சுத்தமாக்கினவைகளை நீ தீட்டாக எண்ணாதேயென்று மறுமொழி சொல்லிற்று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இப்படி மூன்றுதரம் சம்பவித்தபின்பு, எல்லாம் வானத்திற்குத் திரும்ப எடுத்துக்கொள்ளப்பட்டது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உடனே செசரியாவிலிருந்து என்னிடத்திற்கு அனுப்பப்பட்ட மூன்று மனுஷர் நான் இருந்த வீட்டுக்குமுன்னே வந்து நின்றா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உடனே செசரியாவிலிருந்து என்னிடத்திற்கு அனுப்பப்பட்ட மூன்று மனுஷர் நான் இருந்த வீட்டுக்குமுன்னே வந்து நின்றா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ான் ஒன்றுக்கும் சந்தேகப்படாமல் அவர்களோடேகூடப் போகும்படி ஆவியானவர் எனக்குக் கட்டளையிட்டார். சகோதரராகிய இந்த ஆறுபேரும் என்னோடேகூட வந்தார்கள்; அந்த மனுஷனுடைய வீட்டுக்குள் பிரவேசித்தோம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ான் ஒன்றுக்கும் சந்தேகப்படாமல் அவர்களோடேகூடப் போகும்படி ஆவியானவர் எனக்குக் கட்டளையிட்டார். சகோதரராகிய இந்த ஆறுபேரும் என்னோடேகூட வந்தார்கள்; அந்த மனுஷனுடைய வீட்டுக்குள் பிரவேசித்தோம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னோ தன் வீட்டிலே ஒரு தேவதூதன் நிற்கிறதைக் கண்டதாகவும், யோப்பா பட்டணத்திலிருக்கிற பேதுரு என்று மறுபேர்கொண்ட சீமோனை அழைக்கும்படிக்கு மனுஷரை அவ்விடத்திற்கு அனுப்பு;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ுறஜாதியாரும் தேவவசனத்தை ஏற்றுக்கொண்டார்களென்று யூதேயாவிலிருக்கிற அப்போஸ்தலரும் சகோதரரும் கேள்விப்பட்டார்கள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னோ தன் வீட்டிலே ஒரு தேவதூதன் நிற்கிறதைக் கண்டதாகவும், யோப்பா பட்டணத்திலிருக்கிற பேதுரு என்று மறுபேர்கொண்ட சீமோனை அழைக்கும்படிக்கு மனுஷரை அவ்விடத்திற்கு அனுப்பு;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ீயும் உன் வீட்டாரனைவரும் இரட்சிக்கப்படுவதற்கேதுவான வார்த்தைகளை அவன் உனக்குச் சொல்லுவான் என்று அந்தத் தூதன் தனக்குச் சொன்னதாகவும் எங்களுக்கு அறிவித்த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ான் பேசத்தொடங்கினபோது, பரிசுத்த ஆவியானவர் ஆதியிலே நம்மேல் இறங்கினதுபோலவே, அவர்கள்மேலும் இறங்கினார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யோவான் ஜலத்தினாலே ஞானஸ்நானங்கொடுத்தான், நீங்களோ பரிசுத்த ஆவியினாலே ஞானஸ்நானம் பெறுவீர்கள் என்று கர்த்தர் சொன்ன வார்த்தையை அப்பொழுது நினைவுகூர்ந்தே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யோவான் ஜலத்தினாலே ஞானஸ்நானங்கொடுத்தான், நீங்களோ பரிசுத்த ஆவியினாலே ஞானஸ்நானம் பெறுவீர்கள் என்று கர்த்தர் சொன்ன வார்த்தையை அப்பொழுது நினைவுகூர்ந்தே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ஆதலால் கர்த்தராகிய இயேசுகிறிஸ்துவை விசுவாசித்திருக்கிற நமக்கு தேவன் வரத்தை அநுக்கிரகம்பண்ணினதுபோல அவர்களுக்கும் அந்த வரத்தையே அநுக்கிரம்பண்ணியிருக்கும்போது தேவனைத் தடுக்கிறதற்கு நான் எம்மாத்திரம் என்றா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ஆதலால் கர்த்தராகிய இயேசுகிறிஸ்துவை விசுவாசித்திருக்கிற நமக்கு தேவன் வரத்தை அநுக்கிரகம்பண்ணினதுபோல அவர்களுக்கும் அந்த வரத்தையே அநுக்கிரம்பண்ணியிருக்கும்போது தேவனைத் தடுக்கிறதற்கு நான் எம்மாத்திரம் என்றா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வைகளை அவர்கள் கேட்டபொழுது அமர்ந்திருந்து: அப்படியானால் ஜீவனுக்கேதுவான மனந்திரும்புதலை தேவன் புறஜாதியாருக்கும் அருளிச்செய்தார் என்று சொல்லி, தேவனை மகிமைப்படுத்தினார்கள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இவைகளை அவர்கள் கேட்டபொழுது அமர்ந்திருந்து: அப்படியானால் ஜீவனுக்கேதுவான மனந்திரும்புதலை தேவன் புறஜாதியாருக்கும் அருளிச்செய்தார் என்று சொல்லி, தேவனை மகிமைப்படுத்தினார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ஸ்தேவான் நிமித்தமாய் எழும்பின உபத்திரவத்தினாலே சிதறப்பட்டவர்கள் சுவிசேஷ வசனத்தை யூதர்களுக்கேயன்றி மற்ற ஒருவருக்கும் அறிவியாமல், பெனிக்கேநாடு, சீப்புரு தீவு, அந்தியோகியா பட்டணம்வரைக்கும் சுற்றித்திரிந்தார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ுறஜாதியாரும் தேவவசனத்தை ஏற்றுக்கொண்டார்களென்று யூதேயாவிலிருக்கிற அப்போஸ்தலரும் சகோதரரும் கேள்விப்பட்டார்க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ஸ்தேவான் நிமித்தமாய் எழும்பின உபத்திரவத்தினாலே சிதறப்பட்டவர்கள் சுவிசேஷ வசனத்தை யூதர்களுக்கேயன்றி மற்ற ஒருவருக்கும் அறிவியாமல், பெனிக்கேநாடு, சீப்புரு தீவு, அந்தியோகியா பட்டணம்வரைக்கும் சுற்றித்திரிந்தார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வர்களில் சீப்புருதீவாரும் சிரேனே பட்டணத்தாருமாகிய சிலர் அந்தியோகியா பட்டணத்துக்கு வந்து, கிரேக்கருடனே பேசிக் கர்த்தராகிய இயேசுவைக்குறித்துப் பிரசங்கித்தார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வர்களில் சீப்புருதீவாரும் சிரேனே பட்டணத்தாருமாகிய சிலர் அந்தியோகியா பட்டணத்துக்கு வந்து, கிரேக்கருடனே பேசிக் கர்த்தராகிய இயேசுவைக்குறித்துப் பிரசங்கித்தார்க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கர்த்தருடைய கரம் அவர்களோடே இருந்தது; அநேக ஜனங்கள் விசுவாசிகளாகி, கர்த்தரிடத்தில் திரும்பினார்கள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எருசலேமிலுள்ள சபையார் இந்தக் காரியங்களைக்குறித்துக் கேள்விப்பட்டபோது, அந்தியோகியாவரைக்கும் போகும்படிக்குப் பர்னபாவை அனுப்பினார்க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எருசலேமிலுள்ள சபையார் இந்தக் காரியங்களைக்குறித்துக் கேள்விப்பட்டபோது, அந்தியோகியாவரைக்கும் போகும்படிக்குப் பர்னபாவை அனுப்பினார்க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ன் போய்ச் சேர்ந்து, தேவனுடைய கிருபையைக் கண்டபோது, சந்தோஷப்பட்டு, கர்த்தரிடத்தில் மனநிர்ணயமாய் நிலைத்திருக்கும்படி எல்லாருக்கும் புத்திசொன்னான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ன் போய்ச் சேர்ந்து, தேவனுடைய கிருபையைக் கண்டபோது, சந்தோஷப்பட்டு, கர்த்தரிடத்தில் மனநிர்ணயமாய் நிலைத்திருக்கும்படி எல்லாருக்கும் புத்திசொன்னா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வன் நல்லவனும், பரிசுத்த ஆவியினாலும் விசுவாசத்தினாலும் நிறைந்தவனுமாயிருந்தான்; அநேக ஜனங்கள் கர்த்தரிடமாய்ச் சேர்க்கப்பட்டார்கள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வன் நல்லவனும், பரிசுத்த ஆவியினாலும் விசுவாசத்தினாலும் நிறைந்தவனுமாயிருந்தான்; அநேக ஜனங்கள் கர்த்தரிடமாய்ச் சேர்க்கப்பட்டா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பேதுரு எருசலேமுக்குத் திரும்பிவந்தபோது, விருத்தசேதனமுள்ளவர்கள் அவனை நோக்கி: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பின்பு பர்னபா சவுலைத் தேடும்படி, தர்சுவுக்குப் புறப்பட்டுப்போய், அவனைக்கண்டு, அந்தியோகியாவுக்கு அழைத்துக்கொண்டுவந்தா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வர்கள் ஒரு வருஷகாலமாய்ச் சபையோடே கூடியிருந்து, அநேக ஜனங்களுக்கு உபதேசம்பண்ணினார்கள். முதல்முதல் அந்தியோகியாவிலே சீஷர்களுக்குக் கிறிஸ்தவர்கள் என்கிற பேர் வழங்கிற்று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வர்கள் ஒரு வருஷகாலமாய்ச் சபையோடே கூடியிருந்து, அநேக ஜனங்களுக்கு உபதேசம்பண்ணினார்கள். முதல்முதல் அந்தியோகியாவிலே சீஷர்களுக்குக் கிறிஸ்தவர்கள் என்கிற பேர் வழங்கிற்று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வர்கள் ஒரு வருஷகாலமாய்ச் சபையோடே கூடியிருந்து, அநேக ஜனங்களுக்கு உபதேசம்பண்ணினார்கள். முதல்முதல் அந்தியோகியாவிலே சீஷர்களுக்குக் கிறிஸ்தவர்கள் என்கிற பேர் வழங்கிற்று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அந்நாட்களிலே எருசலேமிலிருந்து சில தீர்க்கதரிசிகள் அந்தியோகியாவுக்கு வந்தார்கள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வர்களில் ஒருவனாகிய அகபு என்பவன் எழுந்து, உலகமெங்கும் கொடியபஞ்சம் உண்டாகும் என்று ஆவியானவராலே அறிவித்தான்; அது அப்படியே கிலவுதியு ராயனுடைய நாட்களிலே உண்டாயிற்று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வர்களில் ஒருவனாகிய அகபு என்பவன் எழுந்து, உலகமெங்கும் கொடியபஞ்சம் உண்டாகும் என்று ஆவியானவராலே அறிவித்தான்; அது அப்படியே கிலவுதியு ராயனுடைய நாட்களிலே உண்டாயிற்று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ப்பொழுது சீஷரில் அவரவர் தங்கள் தங்கள் திராணிக்குத்தக்கதாக யூதேயாவில் குடியிருக்கிற சகோதரருக்கு உதவியாகப் பணஞ் சேகரித்து அனுப்பவேண்டுமென்று தீர்மானம்பண்ணினார்கள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அப்பொழுது சீஷரில் அவரவர் தங்கள் தங்கள் திராணிக்குத்தக்கதாக யூதேயாவில் குடியிருக்கிற சகோதரருக்கு உதவியாகப் பணஞ் சேகரித்து அனுப்பவேண்டுமென்று தீர்மானம்பண்ணினார்கள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அப்படியே அவர்கள் சேகரித்து, பர்னபா சவுல் என்பவர்களுடைய கையிலே கொடுத்து, மூப்பரிடத்திற்கு அனுப்பின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விருத்தசேதனமில்லாத மனுஷரிடத்தில் நீர் போய், அவர்களோடே போஜனம்பண்ணினீர் என்று, அவனோடே வாக்குவாதம்பண்ணின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தற்குப் பேதுரு காரியத்தை முதலிலிருந்து வரிசையாய் அவர்களுக்கு விவரிக்கத்தொடங்கி: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ான் யோப்பா பட்டணத்தில் ஜெபம்பண்ணிக்கொண்டிருந்தபோது ஞானதிருஷ்டியடைந்து, ஒரு தரிசனத்தைக்கண்டேன்; அதென்னவென்றால், நாலுமுனைகளும் கட்டப்பட்ட பெரிய துப்பட்டியைப்போல ஒரு கூடு வானத்திலிருந்து என்னிடத்தில் இறங்கிவந்தத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ான் யோப்பா பட்டணத்தில் ஜெபம்பண்ணிக்கொண்டிருந்தபோது ஞானதிருஷ்டியடைந்து, ஒரு தரிசனத்தைக்கண்டேன்; அதென்னவென்றால், நாலுமுனைகளும் கட்டப்பட்ட பெரிய துப்பட்டியைப்போல ஒரு கூடு வானத்திலிருந்து என்னிடத்தில் இறங்கிவந்தத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திலே நான் உற்றுப்பார்த்துக் கவனிக்கிறபோது, பூமியிலுள்ள நாலுகால் ஜீவன்களையும், காட்டுமிருகங்களையும், ஊரும் பிராணிகளையும், ஆகாயத்துப்பறவைகளையும் கண்டே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7146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arth, and wild beasts, and creeping things, and fowls of the ai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I heard a voice saying unto me, Arise, Peter; slay and ea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But I said, Not so, Lord: for nothing common or unclean has at any time entered into my mou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But the voice answered me again from heaven, What God has cleansed, that call not you comm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this was done three times: and all were drawn up again into heav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, behold, immediately there were three men already come unto the house where I was, sent fro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aesarea unto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the Spirit bade me go with them, nothing doubting. Moreover these six brethren accompani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e, and we entered into the man's hous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he showed us how he had seen an angel in his house, which stood and said unto him, Send m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the apostles and brethren that were in Judaea heard that the Gentiles had also receive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Joppa, and call for Simon, whose surname is Peter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Who shall tell you words, whereby you and all your house shall be sav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as I began to speak, the Holy Spirit fell on them, as on us at the beginn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Then remembered I the word of the Lord, how that he said, John indeed baptized with water; bu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l of you shall be baptized with the Holy Spir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Forasmuch then as God gave them the like gift as he did unto us, who believed on the Lord Jesu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hrist; what was I, that I could withstand Go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When they heard these things, they held their peace, and glorified God, saying, Then has Go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so to the Gentiles granted repentance unto lif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Now they which were scattered abroad upon the persecution that arose about Stephen travelled 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ord of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ar as Phenice, and Cyprus, and Antioch, preaching the word to none but unto the Jews onl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1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some of them were men of Cyprus and Cyrene, which, when they were come to Antioch, spok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1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to the Grecians, preaching the LORD Jesu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1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the hand of the Lord was with them: and a great number believed, and turned unto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1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Then tidings of these things came unto the ears of the church which was in Jerusalem: and the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1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ent forth Barnabas, that he should go as far as Antioc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1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Who, when he came, and had seen the grace of God, was glad, and exhorted them all, that wi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1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urpose of heart they would cleave unto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1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For he was a good man, and full of the Holy Spirit and of faith: and much people was added u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1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And when Peter was come up to Jerusalem, they that were of the circumcision contended with him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1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Then departed Barnabas to Tarsus, in order to seek Saul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1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And when he had found him, he brought him unto Antioch. And it came to pass, that a whole yea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1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y assembled themselves with the church, and taught much people. And the disciples were call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1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hristians first in Antioc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1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And in these days came prophets from Jerusalem unto Antioc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1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And there stood up one of them named Agabus, and signified by the Spirit that there should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1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reat dearth throughout all the world: which came to pass in the days of Claudius Caesa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1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Then the disciples, every man according to his ability, determined to send relief unto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1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rethren which dwelt in Judaea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1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Which also they did, and sent it to the elders by the hands of Barnabas and Sau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Saying, You went in to men uncircumcised, and did eat with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But Peter rehearsed the matter from the beginning, and expounded it by order unto them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I was in the city of Joppa praying: and in a trance I saw a vision, A certain vessel descend, 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t had been a great sheet, let down from heaven by four corners; and it came even to m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Upon the which when I had fastened mine eyes, I considered, and saw four-footed beasts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அப்போஸ்தலர் : 1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0">
  <a:themeElements>
    <a:clrScheme name="Theme9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2026-06-17T12:13:05Z</dcterms:created>
  <dcterms:modified xsi:type="dcterms:W3CDTF">2026-06-17T12:13:05Z</dcterms:modified>
  <dc:title>அப்போஸ்தலர் : 11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