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ந்தக் காரியங்கள் நடந்தபின்பு, கர்த்தருடைய வார்த்தை ஆபிராமுக்குத் தரிசனத்திலே உண்டாகி, அவர்; ஆபிராமே, நீ பயப்படாதே; நான் உனக்குக் கேடகமும், உனக்கு மகா பெரிய பலனுமாயிருக்கிறேன் என்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ந்தக் காரியங்கள் நடந்தபின்பு, கர்த்தருடைய வார்த்தை ஆபிராமுக்குத் தரிசனத்திலே உண்டாகி, அவர்; ஆபிராமே, நீ பயப்படாதே; நான் உனக்குக் கேடகமும், உனக்கு மகா பெரிய பலனுமாயிருக்கிறேன்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 ஆபிராம்: கர்த்தராகிய ஆண்டவரே, அடியேனுக்கு என்ன தருவீர்? நான் பிள்ளையில்லாமல் இருக்கிறேனே; தமஸ்கு ஊரானாகிய இந்த எலியேசர் என் வீட்டு விசாரணைக் கர்த்தனாய் இருக்கிறானே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 ஆபிராம்: கர்த்தராகிய ஆண்டவரே, அடியேனுக்கு என்ன தருவீர்? நான் பிள்ளையில்லாமல் இருக்கிறேனே; தமஸ்கு ஊரானாகிய இந்த எலியேசர் என் வீட்டு விசாரணைக் கர்த்தனாய் இருக்கிறானே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ன்னும் ஆபிராம்: தேவரீர் எனக்குப் புத்திர சந்தானம் அருளவில்லை; இதோ என் வீட்டிலே பிறந்த பிள்ளை எனக்குச் சுதந்தரவாளியாய் இருக்கிறான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ர்த்தருடைய வார்த்தை அவனுக்கு உண்டாகி: இவன் உனக்குச் சுதந்தரவாளியல்ல, உன் கர்ப்பப்பிறப்பாயிருப்பவனே உனக்குச் சுதந்தரவாளியாவான் என்று சொல்லி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ர்த்தருடைய வார்த்தை அவனுக்கு உண்டாகி: இவன் உனக்குச் சுதந்தரவாளியல்ல, உன் கர்ப்பப்பிறப்பாயிருப்பவனே உனக்குச் சுதந்தரவாளியாவான் என்று சொல்லி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 அவனை வெளியே அழைத்து: நீ வானத்தை அண்ணாந்து பார், நட்சத்திரங்களை எண்ண உன்னாலே கூடுமானால், அவைகளை எண்ணு என்று சொல்லி; பின்பு அவனை நோக்கி: உன் சந்ததி இவ்வண்ணமாய் இருக்கும்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 அவனை வெளியே அழைத்து: நீ வானத்தை அண்ணாந்து பார், நட்சத்திரங்களை எண்ண உன்னாலே கூடுமானால், அவைகளை எண்ணு என்று சொல்லி; பின்பு அவனை நோக்கி: உன் சந்ததி இவ்வண்ணமாய் இருக்கும்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கர்த்தரை விசுவாசித்தான், அதை அவர் அவனுக்கு நீதியாக எண்ணின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ன்னும் அவர் அவனை நோக்கி: இந்தத் தேசத்தை உனக்குச் சுதந்தரமாகக் கொடுக்கும்பொருட்டு, உன்னை ஊர் என்கிற கல்தேயருடைய பட்டணத்திலிருந்து அழைத்து வந்த கர்த்தர் நானே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ன்னும் அவர் அவனை நோக்கி: இந்தத் தேசத்தை உனக்குச் சுதந்தரமாகக் கொடுக்கும்பொருட்டு, உன்னை ஊர் என்கிற கல்தேயருடைய பட்டணத்திலிருந்து அழைத்து வந்த கர்த்தர் நானே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 அவன்: கர்த்தராகிய ஆண்டவரே, நான் அதைச் சுதந்தரித்துக்கொள்வேன் என்று எதினால் அறிவேன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ர்: மூன்று வயதுக் கிடாரியையும், மூன்று வயது வெள்ளாட்டையும், மூன்று வயது ஆட்டுக்கடாவையும், ஒரு காட்டுப் புறாவையும், ஒரு புறாக்குஞ்சையும், என்னிடத்தில் கொண்டுவா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ர்: மூன்று வயதுக் கிடாரியையும், மூன்று வயது வெள்ளாட்டையும், மூன்று வயது ஆட்டுக்கடாவையும், ஒரு காட்டுப் புறாவையும், ஒரு புறாக்குஞ்சையும், என்னிடத்தில் கொண்டுவா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அவைகள் எல்லாவற்றையும் அவரிடத்தில் கொண்டு வந்து, அவைகளை நடுவாகத் துண்டித்து, துண்டங்களை ஒன்றுக்கொன்று எதிராக வைத்தான்; பட்சிகளை அவன் துண்டிக்கவி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அவைகள் எல்லாவற்றையும் அவரிடத்தில் கொண்டு வந்து, அவைகளை நடுவாகத் துண்டித்து, துண்டங்களை ஒன்றுக்கொன்று எதிராக வைத்தான்; பட்சிகளை அவன் துண்டிக்கவ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றவைகள் அந்த உடல்களின்மேல் இறங்கின; அவைகளை ஆபிராம் துரத்தி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ூரியன் அஸ்தமிக்கும்போது, ஆபிராமுக்கு அயர்ந்த நித்திரை வந்தது; திகிலும் காரிருளும் அவனை மூடிக்கொண்ட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அவர் ஆபிராமை நோக்கி: உன் சந்ததியார் தங்களுடையதல்லாத அந்நிய தேசத்திலே பரதேசிகளாயிருந்து, அத்தேசத்தாரைச் சேவிப்பார்கள் என்றும், அவர்களால் நானூறு வருஷம் உபத்திரவப்படுவார்கள் என்றும், நீ நிச்சயமாய் அறியக்கடவாய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வர்கள் சேவிக்கும் ஜாதிகளை நான் நியாயந்தீர்ப்பேன்; பின்பு மிகுந்த பொருள்களுடனே புறப்பட்டு வருவ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வர்கள் சேவிக்கும் ஜாதிகளை நான் நியாயந்தீர்ப்பேன்; பின்பு மிகுந்த பொருள்களுடனே புறப்பட்டு வருவ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சமாதானத்தோடே உன் பிதாக்களிடத்தில் சேருவாய்; நல்ல முதிர்வயதிலே அடக்கம்பண்ணப்படுவாய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லாம் தலைமுறையிலே அவர்கள் இவ்விடத்துக்குத் திரும்ப வருவார்கள்; ஏனென்றால் எமோரியருடைய அக்கிரமம் இன்னும் நிறைவாகவில்லை என்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லாம் தலைமுறையிலே அவர்கள் இவ்விடத்துக்குத் திரும்ப வருவார்கள்; ஏனென்றால் எமோரியருடைய அக்கிரமம் இன்னும் நிறைவாகவில்லை என்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ூரியன் அஸ்தமித்துக் காரிருள் உண்டானபின்பு, இதோ, புகைகிற சூளையும், அந்தத் துண்டங்களின் நடுவே கடந்துபோகிற அக்கினி ஜுவாலையும் தோன்றின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ூரியன் அஸ்தமித்துக் காரிருள் உண்டானபின்பு, இதோ, புகைகிற சூளையும், அந்தத் துண்டங்களின் நடுவே கடந்துபோகிற அக்கினி ஜுவாலையும் தோன்றின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நாளிலே கர்த்தர் ஆபிராமோடே உடன்படிக்கைபண்ணி, எகிப்தின் நதி துவக்கி ஐபிராத்து நதி என்னும் பெரிய நதிமட்டுமுள்ளதும்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ேனியரும், கெனிசியரும், கத்மோனியரும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ஏத்தியரும், பெரிசியரும், ரெப்பாயீமியரும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மோரியரும், கானானியரும், கிர்காசியரும், எபூசியரும் என்பவர்கள் இருக்கிறதுமான இந்தத் தேசத்தை உன் சந்ததிக்குக் கொடுத்தேன்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மோரியரும், கானானியரும், கிர்காசியரும், எபூசியரும் என்பவர்கள் இருக்கிறதுமான இந்தத் தேசத்தை உன் சந்ததிக்குக் கொடுத்தேன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0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ఇవి జరిగినతరువాత యెహోవా వాక్యము అబ్రామునకు దర్శనమందు వచ్చి అబ్రామా, భయపడకుము; నేను నీకు కేడెమ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 బహుమానము అత్యధికమగున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అందుకు అబ్రాముప్రభువైన యెహోవా నాకేమి యిచ్చిననేమి? నేను సంతానము లేనివాడనై పోవుచున్నానే; దమస్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లీయెజెరే నాయింటి ఆస్తి కర్తయగును గద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మరియు అబ్రాముఇదిగో నీవు నాకు సంతానమియ్యలేదు గనుక నా పరివారములో ఒకడు నాకు వారసుడగునని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యెహోవా వాక్యము అతని యొద్దకు వచ్చి ఇతడు నీకు వారసుడు కాడు; నీ గర్భవాసమున పుట్టబోవుచున్నవాడు నీ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సుడగున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మరియు ఆయన వెలుపలికి అతని తీసికొని వచ్చినీవు ఆకాశమువైపు తేరిచూచి నక్షత్రములను లెక్కించుటకు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తనైతే లెక్కించుమని చెప్పినీ సంతానము ఆలాగవున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తడు యెహోవాను నమ్మెను; ఆయన అది అతనికి నీతిగా ఎ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మరియు ఆయననీవు ఈ దేశమును స్వతం త్రించు కొనునట్లు దాని నీకిచ్చుటకు కల్దీయుల ఊరను పట్టణములో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న్ను ఇవతలకు తీసికొని వచ్చిన యెహోవాను నేనే అని చెప్పిన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తడు ప్రభువైన యెహోవా, నేను దీని స్వతంత్రించు కొనెదనని నాకెట్లు తెలియున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ఆయన మూడేండ్ల పెయ్యను మూడేండ్ల మేకను మూడేండ్ల పొట్టేలును ఒక తెల్ల గువ్వను ఒక పావురపు పిల్లను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ొద్దకు తెమ్మని అతని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తడు అవన్నియు తీసికొని వాటిని నడుమకు ఖండించి దేని ఖండమును దాని ఖండమునకు ఎదురుగా నుంచె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క్షులను అతడు ఖండింపలే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గద్దలు ఆ కళేబరముల మీద వాలినప్పుడు అబ్రాము వాటిని తోలివ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ప్రొద్దుగ్రుంక బోయినప్పుడు అబ్రామునకు గాఢనిద్రపట్టెను. భయంకరమైన కటికచీకటి అతని కమ్మ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ఆయననీ సంతతివారు తమది కాని పరదేశమందు నివసించి ఆ దేశపువారికి దాసులుగా ను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వారు నాలుగు వందల యేండ్లు వీరిని శ్రమ పెట్టుదురు; వీరు ఎవరికి దాసులవుదురో ఆ జనమునకు నేనే తీర్ప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ర్చుదును. తరువాత వారు మిక్కిలి ఆస్తితో బయలుదేరి వచ్చ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నీవు క్షేమముగా నీ పితరుల యొద్దకు పోయె దవు; మంచి వృద్ధాప్యమందు పాతిపెట్టబడుద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అమోరీయుల అక్రమము ఇంకను సంపూర్ణము కాలేదు గనుక నీ నాలుగవ తరమువారు ఇక్కడికి మరల వచ్చెదర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శ్చయముగా తెలిసికొనుమని అబ్రాము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మరియు ప్రొద్దు గ్రుంకి కటిక చీకటి పడినప్పుడు రాజుచున్నపొయ్యియు అగ్నిజ్వాలయును కనబడి ఆ ఖండమ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ధ్య నడిచి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ఆ దినమందే యెహోవాఐగుప్తు నది మొదలుకొని గొప్ప నదియైన యూఫ్రటీసు నదివరకు ఈ దేశమును, అ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కేనీయు లను కనిజ్జీయులను కద్మోనీయ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హిత్తీయులను పెరి జ్జీయులను రెఫాయీయ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అమోరీయులను కనా నీయులను గిర్గాషీయులను యెబూసీయులను నీ సంతాన మున కిచ్చియున్నానని అబ్రాముతో నిబంధ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2026-10-21T04:43:28Z</dcterms:created>
  <dcterms:modified xsi:type="dcterms:W3CDTF">2026-10-21T04:43:28Z</dcterms:modified>
  <dc:title>ఆదికాండము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