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8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बरसात के अन्त में यहोवा से वर्षा मांगो, यहोवा से जो बिजली चमकाता है, और वह उन को वर्षा देगा और 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के खेत में हरियाली उप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ोंकि गृहदेवता अनर्थ बात कहते और भावी कहने वाले झूठा दर्शन देखते और झूठे स्वपन सुनात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र्थ शान्ति देते हैं। इस कारण लोग भेड़-बकरियों की नाईं भटक गए; और चरवाहे न होने के कारण दुर्दश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पड़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ेरा क्रोध चरवाहों पर भड़का है, और मैं उन बकरों को दण्ड दूंगा; क्योंकि सेनाओं का यहोवा अपने झुण्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यहूदा के घराने का हाल देखने का आएगा, और लड़ाई में उन को अपना हृष्टपुष्ट घोड़ा सा बन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ी में से कोने का पत्थर, उसी में से खूंटी, उसी में से युद्ध का धनुष, उसी में से सब प्रधान प्रग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वे ऐसे वीरों के समान होंगे जो लड़ाई में अपने बैरियों को सड़कों के कीच की नाईं रौंदते हों;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ेंगे, क्योंकि यहोवा उनके संग रहेगा, इस कारण वे वीरता से लड़ेंगे और सवारों की आशा टूटे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यहूदा के घराने को पराक्रमी करूंगा, और यूसुफ के घराने का उद्धार करूंगा। और मुझे उन पर दया आ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इस कारण मैं उन्हें लौटा लाकर उन्हीं के देश में बसाऊंगा, और वे ऐसे होंगे, मानों मैं ने उन को म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हीं उतारा; मैं उनका परमेश्वर यहोवा हूं, इसलिये उनकी सुन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एप्रैमी लोग वीर के समान होंगे, और उनका मन ऐसा आनन्दित होगा जैसे दाखमधु से होता है। यह देख कर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बाले आनन्द करेंगे और उनका मन यहोवा के कारण मगन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ैं सीटी बजाकर उन को इकट्ठा करूंगा, क्योंकि मैं उनका छुड़ाने वाला हूं, और वे ऐसे बढ़ेंगे ज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ले बढ़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द्यपि मैं उन्हें जाति-जाति के लोगों के बीच छितराऊंगा तौभी वे दूर दूर देशों में मुझे स्म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े, और अपने बालकों समेत जीवित लौट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उन्हें मिस्र देश से लौटा लाऊंगा, और अश्शूर से इकट्ठा करूंगा, और गिलाद और लबानोन के देश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आकर इतना बढ़ाऊंगा कि वहां उनकी समाई न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उस कष्टदाई समुद्र में से हो कर उसकी लहरें दबाता हुआ जाएगा और नील नदी का सब गहिरा जल सू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 और अश्शूर का घमण्ड तोड़ा जाएगा और मिस्र का राजदण्ड जात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उन्हें यहोवा द्वारा पराक्रमी करूंगा, और वे उसके नाम से चलें फिरेंगे, यहोवा की यही वाण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2026-10-21T05:49:06Z</dcterms:created>
  <dcterms:modified xsi:type="dcterms:W3CDTF">2026-10-21T05:49:06Z</dcterms:modified>
  <dc:title>जकरयाह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