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சித்தனத்திற்கு விலகியோடுங்கள். மனுஷன் செய்கிற எந்தப் பாவமும் சரீரத்திற்குப் புறம்பாயிருக்கும்; வேசித்தனஞ் செய்கிறவனோ தன் சுயசரீரத்திற்கு விரோதமாய்ப் பாவஞ்செய்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சித்தனத்திற்கு விலகியோடுங்கள். மனுஷன் செய்கிற எந்தப் பாவமும் சரீரத்திற்குப் புறம்பாயிருக்கும்; வேசித்தனஞ் செய்கிறவனோ தன் சுயசரீரத்திற்கு விரோதமாய்ப் பாவஞ்செய்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சரீரமானது நீங்கள் தேவனாலே பெற்றும் உங்களில் தங்கியும் இருக்கிற பரிசுத்த ஆவியினுடைய ஆலயமாயிருக்கிறதென்றும், நீங்கள் உங்களுடையவர்களல்லவென்றும் அறியீர்களா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சரீரமானது நீங்கள் தேவனாலே பெற்றும் உங்களில் தங்கியும் இருக்கிற பரிசுத்த ஆவியினுடைய ஆலயமாயிருக்கிறதென்றும், நீங்கள் உங்களுடையவர்களல்லவென்றும் அறியீர்களா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ரயத்துக்குக் கொள்ளப்பட்டீர்களே; ஆகையால் தேவனுக்கு உடையவைகளாகிய உங்கள் சரீரத்தினாலும் உங்கள் ஆவியினாலும் தேவனை மகிமைப்படுத்த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ில் ஒருவனுக்கு வேறொருவனோடே வழக்குண்டானால், வழக்காடும்படி அவன் பரிசுத்தவான்களிடத்தில் போகாமல், அநீதக்காரரிடத்தில் போகத் துணிகிறதென்ன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ில் ஒருவனுக்கு வேறொருவனோடே வழக்குண்டானால், வழக்காடும்படி அவன் பரிசுத்தவான்களிடத்தில் போகாமல், அநீதக்காரரிடத்தில் போகத் துணிகிறதென்ன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சுத்தவான்கள் உலகத்தை நியாயந்தீர்ப்பார்களென்று அறியீர்களா? உலகம் உங்களால் நியாயந்தீர்க்கப்படுவதாயிருக்க, அற்ப வழக்குகளைத் தீர்க்க நீங்கள் அபாத்திரரா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சுத்தவான்கள் உலகத்தை நியாயந்தீர்ப்பார்களென்று அறியீர்களா? உலகம் உங்களால் நியாயந்தீர்க்கப்படுவதாயிருக்க, அற்ப வழக்குகளைத் தீர்க்க நீங்கள் அபாத்திரரா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 தூதர்களையும் நியாயந்தீர்ப்போமென்று அறியீர்களா? அப்படியிருக்க, இந்த ஜீவனுக்கேற்றவைகளை நீங்கள் தீர்த்துக்கொள்ளக்கூடாதிருக்கிறது எப்படி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ஜீவனுக்கேற்ற வழக்குகள் உங்களுக்கு இருந்தால், தீர்ப்புச்செய்கிறதற்கு, சபையில் அற்பமாய் எண்ணப்பட்டவர்களை நியமித்துக்கொள்ள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ஜீவனுக்கேற்ற வழக்குகள் உங்களுக்கு இருந்தால், தீர்ப்புச்செய்கிறதற்கு, சபையில் அற்பமாய் எண்ணப்பட்டவர்களை நியமித்துக்கொள்ள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வெட்கம் உண்டாகும்படி இதைச் சொல்லுகிறேன். சகோதரனுக்கும் சகோதரனுக்கும் உண்டான வழக்கைத் தீர்க்கத்தக்க விவேகி ஒருவனாகிலும் உங்களுக்குள் இல்லையா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வெட்கம் உண்டாகும்படி இதைச் சொல்லுகிறேன். சகோதரனுக்கும் சகோதரனுக்கும் உண்டான வழக்கைத் தீர்க்கத்தக்க விவேகி ஒருவனாகிலும் உங்களுக்குள் இல்லையா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கோதரனோடே சகோதரன் வழக்காடுகிறான், அவிசுவாசிகளுக்கு முன்பாகவும் அப்படிச் செய்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ஒருவரோடொருவர் வழக்காடுகிறது எவ்விதத்திலும் குற்றமாயிருக்கிறது. அப்படிச் செய்கிறதைவிட நீங்கள் ஏன் அநியாயத்தைச் சகித்துக்கொள்ளுகிறதில்லை, ஏன் நஷ்டத்தைப் பொறுத்துக்கொள்ளுகிறதில்லை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ஒருவரோடொருவர் வழக்காடுகிறது எவ்விதத்திலும் குற்றமாயிருக்கிறது. அப்படிச் செய்கிறதைவிட நீங்கள் ஏன் அநியாயத்தைச் சகித்துக்கொள்ளுகிறதில்லை, ஏன் நஷ்டத்தைப் பொறுத்துக்கொள்ளுகிறதில்லை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ே அநியாயஞ்செய்கிறீர்கள், நஷ்டப்படுத்துகிறீர்கள்; சகோதரருக்கும் அப்படிச் செய்கிறீர்கள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ியாயக்காரர் தேவனுடைய ராஜ்யத்தைச் சுதந்தரிப்பதில்லையென்று அறியீர்களா? வஞ்சிக்கப்படாதிருங்கள்; வேசிமார்க்கத்தாரும், விக்கிரகாராதனைக்காரரும், விபசாரக்காரரும், சுயபுணர்ச்சிக்காரரும், ஆண்புணர்ச்சிக்காரர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ியாயக்காரர் தேவனுடைய ராஜ்யத்தைச் சுதந்தரிப்பதில்லையென்று அறியீர்களா? வஞ்சிக்கப்படாதிருங்கள்; வேசிமார்க்கத்தாரும், விக்கிரகாராதனைக்காரரும், விபசாரக்காரரும், சுயபுணர்ச்சிக்காரரும், ஆண்புணர்ச்சிக்காரர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ுடரும், பொருளாசைக்காரரும், வெறியரும், உதாசினரும், கொள்ளைக்கராரும் தேவனுடைய ராஜ்யத்தைச் சுதந்தரிப்ப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ுடரும், பொருளாசைக்காரரும், வெறியரும், உதாசினரும், கொள்ளைக்கராரும் தேவனுடைய ராஜ்யத்தைச் சுதந்தரிப்ப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சிலர் இப்படிப்பட்டவர்களாயிருந்தீர்கள்; ஆயினும் கர்த்தராகிய இயேசுவின் நாமத்தினாலும், நமது தேவனுடைய ஆவியினாலும் கழுவப்பட்டீர்கள், பரிசுத்தமாக்கப்பட்டீர்கள், நீதிமான்களாக்கப்பட்ட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சிலர் இப்படிப்பட்டவர்களாயிருந்தீர்கள்; ஆயினும் கர்த்தராகிய இயேசுவின் நாமத்தினாலும், நமது தேவனுடைய ஆவியினாலும் கழுவப்பட்டீர்கள், பரிசுத்தமாக்கப்பட்டீர்கள், நீதிமான்களாக்கப்பட்ட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வற்றையும் அநுபவிக்க எனக்கு அதிகாரமுண்டு, ஆகிலும் எல்லாம் தகுதியாயிராது; எல்லாவற்றையும் அநுபவிக்க எனக்கு அதிகாரமுண்டு, ஆகிலும் நான் ஒன்றிற்கும் அடிமைப்படமா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வற்றையும் அநுபவிக்க எனக்கு அதிகாரமுண்டு, ஆகிலும் எல்லாம் தகுதியாயிராது; எல்லாவற்றையும் அநுபவிக்க எனக்கு அதிகாரமுண்டு, ஆகிலும் நான் ஒன்றிற்கும் அடிமைப்படமாட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யிற்றுக்குப் போஜனமும் போஜனத்துக்கு வயிறும் ஏற்கும்; ஆனாலும் தேவன் இதையும் அதையும் அழியப்பண்ணுவார். சரீரமோ வேசித்தனத்திற்கல்ல, கர்த்தருக்கே உரியது; கர்த்தரும் சரீரத்திற்கு உரியவ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யிற்றுக்குப் போஜனமும் போஜனத்துக்கு வயிறும் ஏற்கும்; ஆனாலும் தேவன் இதையும் அதையும் அழியப்பண்ணுவார். சரீரமோ வேசித்தனத்திற்கல்ல, கர்த்தருக்கே உரியது; கர்த்தரும் சரீரத்திற்கு உரியவ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கர்த்தரை எழுப்பினாரே, நம்மையும் தமது வல்லமையினாலே எழுப்ப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சரீரங்கள் கிறிஸ்துவின் அவயவங்களென்று அறியீர்களா? அப்படியிருக்க, நான் கிறிஸ்துவின் அவயவங்களை வேசியின் அவயவங்களாக்கலாமா? அப்படிச் செய்யலாகாத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சரீரங்கள் கிறிஸ்துவின் அவயவங்களென்று அறியீர்களா? அப்படியிருக்க, நான் கிறிஸ்துவின் அவயவங்களை வேசியின் அவயவங்களாக்கலாமா? அப்படிச் செய்யலாகாத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ேசியோடு இசைந்திருக்கிறவன் அவளுடனே ஒரே சரீரமாயிருக்கிறானென்று அறியீர்களா? இருவரும் ஒரே மாம்சமாயிருப்பார்கள் என்று சொல்லியிருக்கிறத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ேசியோடு இசைந்திருக்கிறவன் அவளுடனே ஒரே சரீரமாயிருக்கிறானென்று அறியீர்களா? இருவரும் ஒரே மாம்சமாயிருப்பார்கள் என்று சொல்லியிருக்கிறத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கர்த்தரோடிசைந்திருக்கிறவனும், அவருடனே ஒரே ஆவியாயிருக்கி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ദുർന്നടപ്പു വിട്ടു ഓടുവിൻ. മനുഷ്യൻ ചെയ്യുന്ന ഏതു പാപവും ശരീരത്തിന്നു പുറത്ത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ർന്നടപ്പുകാരനോ സ്വന്തശരീരത്തിന്നു വിരോധമായി പാപ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ദൈവത്തിന്റെ ദാനമായി നിങ്ങളിൽ ഇരിക്കുന്ന പരിശുദ്ധാത്മാവിന്റെ മന്ദിരമാകുന്നു നിങ്ങളുടെ ശരീ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ം നിങ്ങളെ വിലെക്കു വാങ്ങിയിരിക്കയാൽ നിങ്ങൾ താന്താങ്ങൾക്കുള്ളവരല്ല എന്നും അറിയുന്ന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കയാൽ നിങ്ങളുടെ ശരീരംകൊണ്ടു ദൈവത്തെ മഹത്വപ്പെടുത്ത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ിങ്ങളിൽ ഒരുത്തന്നു മറ്റൊരുത്തനോടു ഒരു കാര്യം ഉണ്ടെങ്കിൽ വിശുദ്ധന്മാരുടെ മുമ്പാകെ അ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ഭക്തന്മാരുടെ മുമ്പിൽ വ്യവഹാരത്തിന്നു പോകുവാൻ തുനിയുന്നുവ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വിശുദ്ധന്മാർ ലോകത്തെ വിധിക്കും എന്നു അറിയുന്നില്ലയോ? ലോകത്തെ നിങ്ങൾ വിധിക്കുമെങ്കിൽ ഏറ്റ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റിയ സംഗതികളെ വിധിപ്പാൻ നിങ്ങൾ അയോഗ്യര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ാം ദൂതന്മാരെ വിധിക്കും എന്നു നിങ്ങൾ അറിയുന്നില്ലയോ? ഐഹികകാര്യങ്ങളെ എത്ര അധിക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നാൽ നിങ്ങൾക്കു ഐഹികകാര്യങ്ങളെക്കുറിച്ചു വ്യവഹാരം ഉണ്ടെങ്കിൽ വിധിപ്പാൻ സഭ ഗണ്യമാക്കാത്ത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ത്തുന്നുവ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ങ്ങൾക്കു ലജ്ജെക്കായി ഞാൻ ചോദിക്കുന്നു; ഇങ്ങനെ സഹോദരന്മാർക്കു മദ്ധ്യേ കാര്യം തീർ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പ്തിയുള്ളോരു ജ്ഞാനിയും നിങ്ങളുടെ ഇടയിൽ ഇ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ല്ല, സഹോദരൻ സഹോദരനോടു വ്യവഹരിക്കുന്നു; അതും അവിശ്വാസികളുടെ മുമ്പിൽ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ിങ്ങൾക്കു തമ്മിൽ വ്യവഹാരം ഉണ്ടാകുന്നതു തന്നേ കേവലം പോരായ്മയാകുന്നു; അതിന്നു പകരം നിങ്ങൾ അന്യാ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ിച്ചുകൊള്ളാത്തതു എന്തു? നഷ്ടം ഏറ്റുകൊള്ളാത്തതു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ല്ല, നിങ്ങൾ അന്യായം ചെയ്കയും നഷ്ടം വരുത്തുകയും ചെയ്യുന്നു; അതും സഹോദരന്മാർക്ക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ന്യായം ചെയ്യുന്നവർ ദൈവരാജ്യം അവകാശമാക്കുകയില്ല എന്നു അറിയുന്നില്ലയോ? നിങ്ങളെത്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ഞ്ചിക്കാതിരിപ്പിൻ; ദുർന്നടപ്പുകാർ, വിഗ്രഹാരാധികൾ, വ്യഭിചാരികൾ, സ്വയഭോഗികൾ, പുരുഷകാമിക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കള്ളന്മാർ, അത്യാഗ്രഹികൾ, മദ്യപന്മാർ, വാവിഷ്ഠാണക്കാർ, പിടിച്ചുപറിക്കാർ എന്നിവർ ദൈവരാജ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കാശമാക്ക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ിങ്ങളും ചിലർ ഈ വകക്കാരായിരുന്നു; എങ്കിലും നിങ്ങൾ കർത്താവായ യേശുക്രിസ്തുവിന്റെ നാമ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്മുടെ ദൈവത്തിന്റെ ആത്മാവിനാലും നിങ്ങളെത്തന്നേ കഴുകി ശുദ്ധീകരണവും നീതീകരണവും പ്രാ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സകലത്തിന്നും എനിക്കു കർത്തവ്യം ഉണ്ടു എങ്കിലും സകലവും പ്രയോജനമുള്ളതല്ല; സകലത്തിന്നും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വ്യം ഉണ്ടു എങ്കിലും ഞാൻ യാതൊന്നിന്നും അധീനന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ഭോജ്യങ്ങൾ വയറ്റിന്നും വയറു ഭോജ്യങ്ങൾക്കും ഉള്ളതു; എന്നാൽ ദൈവം ഇതിനെയും അതി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യ്മയാക്കും. ശരീരമോ ദുർന്നടപ്പിന്നല്ല കർത്താവിന്നത്രേ; കർത്താവു ശരീരത്തിന്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നാൽ ദൈവം കർത്താവിനെ ഉയിർപ്പിച്ചതുപോലെ നമ്മെയും തന്റെ ശക്തിയാൽ ഉയിർ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ിങ്ങളുടെ ശരീരങ്ങൾ ക്രിസ്തുവിന്റെ അവയവങ്ങൾ ആകുന്നു എന്നു അറിയുന്നില്ലയോ? ക്രിസ്തു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യവങ്ങളെ ഞാൻ എടുത്തു വേശ്യയുടെ അവയവങ്ങൾ ആക്കാമോ? ഒരുനാളും 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വേശ്യയോടു പറ്റിച്ചേരുന്നവൻ അവളുമായി ഏകശരീരമാകുന്നു എന്നു നിങ്ങൾ അറിയുന്നില്ലയോ? ഇരുവരും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ഹമായിത്തീരും എന്നുണ്ട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കർത്താവിനോടു പറ്റിച്ചേരുന്നവനോ അവനുമായി ഏകാത്മാവു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2026-10-21T06:23:13Z</dcterms:created>
  <dcterms:modified xsi:type="dcterms:W3CDTF">2026-10-21T06:23:13Z</dcterms:modified>
  <dc:title>1 കൊരിന്ത്യർ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