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atan stood up against Israel, and provoked David to number Israe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to Joab and to the rulers of the people, Go, number Israel from Beersheba even to Dan; and bring the number of them to me, that I may know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to Joab and to the rulers of the people, Go, number Israel from Beersheba even to Dan; and bring the number of them to me, that I may know i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said to Joab and to the rulers of the people, Go, number Israel from Beersheba even to Dan; and bring the number of them to me, that I may know i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ab answered, The LORD make his people an hundred times so many more as they be: but, my lord the king, are they not all my lord's servants? why then does my lord require this thing? why will he be a cause of trespass to Isra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ab answered, The LORD make his people an hundred times so many more as they be: but, my lord the king, are they not all my lord's servants? why then does my lord require this thing? why will he be a cause of trespass to Israel?]]></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oab answered, The LORD make his people an hundred times so many more as they be: but, my lord the king, are they not all my lord's servants? why then does my lord require this thing? why will he be a cause of trespass to Israel?]]></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king's word prevailed against Joab. Wherefore Joab departed, and went throughout all Israel, and came to Jerusal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the king's word prevailed against Joab. Wherefore Joab departed, and went throughout all Israel, and came to Jerusal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ab gave the sum of the number of the people unto David. And all they of Israel were a thousand thousand and an hundred thousand men that drew sword: and Judah was four hundred threescore and ten thousand men that drew swor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ab gave the sum of the number of the people unto David. And all they of Israel were a thousand thousand and an hundred thousand men that drew sword: and Judah was four hundred threescore and ten thousand men that drew swor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ab gave the sum of the number of the people unto David. And all they of Israel were a thousand thousand and an hundred thousand men that drew sword: and Judah was four hundred threescore and ten thousand men that drew sw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Levi and Benjamin counted he not among them: for the king's word was abominable to Joab.]]></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Levi and Benjamin counted he not among them: for the king's word was abominable to Joab.]]></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od was displeased with this thing; therefore he stroke Israe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unto God, I have sinned greatly, because I have done this thing: but now, I plead to you, do away the iniquity of your servant; for I have done very foolishl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said unto God, I have sinned greatly, because I have done this thing: but now, I plead to you, do away the iniquity of your servant; for I have done very foolishl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LORD spoke unto Gad, David's seer, saying,]]></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Go and tell David, saying, Thus says the LORD, I offer you three things: choose you one of them, that I may do it unto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Go and tell David, saying, Thus says the LORD, I offer you three things: choose you one of them, that I may do it unto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So Gad came to David, and said unto him, Thus says the LORD, Choose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ither three years' famine; or three months to be destroyed before your foes, while that the sword of yours enemies overtakes you; or else three days the sword of the LORD, even the pestilence, in the land, and the angel of the LORD destroying throughout all the coasts of Israel. Now therefore advise yourself what word I shall bring again to him that sent 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ither three years' famine; or three months to be destroyed before your foes, while that the sword of yours enemies overtakes you; or else three days the sword of the LORD, even the pestilence, in the land, and the angel of the LORD destroying throughout all the coasts of Israel. Now therefore advise yourself what word I shall bring again to him that sent 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ither three years' famine; or three months to be destroyed before your foes, while that the sword of yours enemies overtakes you; or else three days the sword of the LORD, even the pestilence, in the land, and the angel of the LORD destroying throughout all the coasts of Israel. Now therefore advise yourself what word I shall bring again to him that sent 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ither three years' famine; or three months to be destroyed before your foes, while that the sword of yours enemies overtakes you; or else three days the sword of the LORD, even the pestilence, in the land, and the angel of the LORD destroying throughout all the coasts of Israel. Now therefore advise yourself what word I shall bring again to him that sent m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Either three years' famine; or three months to be destroyed before your foes, while that the sword of yours enemies overtakes you; or else three days the sword of the LORD, even the pestilence, in the land, and the angel of the LORD destroying throughout all the coasts of Israel. Now therefore advise yourself what word I shall bring again to him that sent m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Gad, I am in a great strait: let me fall now into the hand of the LORD; for very great are his mercies: but let me not fall into the hand of ma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David said unto Gad, I am in a great strait: let me fall now into the hand of the LORD; for very great are his mercies: but let me not fall into the hand of ma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LORD sent pestilence upon Israel: and there fell of Israel seventy thousand men.]]></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So the LORD sent pestilence upon Israel: and there fell of Israel seventy thousand m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God sent an angel unto Jerusalem to destroy it: and as he was destroying, the LORD beheld, and he repented him of the evil, and said to the angel that destroyed, It is enough, stay now yours hand. And the angel of the LORD stood by the threshing floor of Ornan the Jebusit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God sent an angel unto Jerusalem to destroy it: and as he was destroying, the LORD beheld, and he repented him of the evil, and said to the angel that destroyed, It is enough, stay now yours hand. And the angel of the LORD stood by the threshing floor of Ornan the Jebusit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God sent an angel unto Jerusalem to destroy it: and as he was destroying, the LORD beheld, and he repented him of the evil, and said to the angel that destroyed, It is enough, stay now yours hand. And the angel of the LORD stood by the threshing floor of Ornan the Jebusit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David lifted up his eyes, and saw the angel of the LORD stand between the earth and the heaven, having a drawn sword in his hand stretched out over Jerusalem. Then David and the elders of Israel, who were clothed in sackcloth, fell upon their face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David lifted up his eyes, and saw the angel of the LORD stand between the earth and the heaven, having a drawn sword in his hand stretched out over Jerusalem. Then David and the elders of Israel, who were clothed in sackcloth, fell upon their face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David lifted up his eyes, and saw the angel of the LORD stand between the earth and the heaven, having a drawn sword in his hand stretched out over Jerusalem. Then David and the elders of Israel, who were clothed in sackcloth, fell upon their fac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aid unto God, Is it not I that commanded the people to be numbered? even I it is that have sinned and done evil indeed; but as for these sheep, what have they done? let yours hand, I pray you, O LORD my God, be on me, and on my father's house; but not on your people, that they should be plagu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aid unto God, Is it not I that commanded the people to be numbered? even I it is that have sinned and done evil indeed; but as for these sheep, what have they done? let yours hand, I pray you, O LORD my God, be on me, and on my father's house; but not on your people, that they should be plague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David said unto God, Is it not I that commanded the people to be numbered? even I it is that have sinned and done evil indeed; but as for these sheep, what have they done? let yours hand, I pray you, O LORD my God, be on me, and on my father's house; but not on your people, that they should be plague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 angel of the LORD commanded Gad to say to David, that David should go up, and set up an altar unto the LORD in the threshing floor of Ornan the Jebusit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the angel of the LORD commanded Gad to say to David, that David should go up, and set up an altar unto the LORD in the threshing floor of Ornan the Jebusit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David went up at the saying of Gad, which he spoke in the name of the L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Ornan turned back, and saw the angel; and his four sons with him hid themselves. Now Ornan was threshing whea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Ornan turned back, and saw the angel; and his four sons with him hid themselves. Now Ornan was threshing whea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s David came to Ornan, Ornan looked and saw David, and went out of the threshing floor, and bowed himself to David with his face to the grou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s David came to Ornan, Ornan looked and saw David, and went out of the threshing floor, and bowed himself to David with his face to the ground.]]></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David said to Ornan, Grant me the place of this threshing floor, that I may build an altar therein unto the LORD: you shall grant it me for the full price: that the plague may be stayed from the peopl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David said to Ornan, Grant me the place of this threshing floor, that I may build an altar therein unto the LORD: you shall grant it me for the full price: that the plague may be stayed from the peopl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David said to Ornan, Grant me the place of this threshing floor, that I may build an altar therein unto the LORD: you shall grant it me for the full price: that the plague may be stayed from the peopl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rnan said unto David, Take it to you, and let my lord the king do that which is good in his eyes: lo, I give you the oxen also for burnt offerings, and the threshing instruments for wood, and the wheat for the food offering; I give it al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rnan said unto David, Take it to you, and let my lord the king do that which is good in his eyes: lo, I give you the oxen also for burnt offerings, and the threshing instruments for wood, and the wheat for the food offering; I give it all.]]></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Ornan said unto David, Take it to you, and let my lord the king do that which is good in his eyes: lo, I give you the oxen also for burnt offerings, and the threshing instruments for wood, and the wheat for the food offering; I give it al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king David said to Ornan, Nay; but I will verily buy it for the full price: for I will not take that which is yours for the LORD, nor offer burnt offerings without cos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king David said to Ornan, Nay; but I will verily buy it for the full price: for I will not take that which is yours for the LORD, nor offer burnt offerings without cos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So David gave to Ornan for the place six hundred shekels of gold by weigh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David built there an altar unto the LORD, and offered burnt offerings and peace offerings, and called upon the LORD; and he answered him from heaven by fire upon the altar of burnt offer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David built there an altar unto the LORD, and offered burnt offerings and peace offerings, and called upon the LORD; and he answered him from heaven by fire upon the altar of burnt offer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David built there an altar unto the LORD, and offered burnt offerings and peace offerings, and called upon the LORD; and he answered him from heaven by fire upon the altar of burnt offer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 LORD commanded the angel; and he put up his sword again into the sheath thereof.]]></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t that time when David saw that the LORD had answered him in the threshing floor of Ornan the Jebusite, then he sacrificed ther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t that time when David saw that the LORD had answered him in the threshing floor of Ornan the Jebusite, then he sacrificed ther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the tabernacle of the LORD, which Moses made in the wilderness, and the altar of the burnt offering, were at that season in the high place at Gibeon.]]></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the tabernacle of the LORD, which Moses made in the wilderness, and the altar of the burnt offering, were at that season in the high place at Gibeon.]]></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David could not go before it to enquire of God: for he was afraid because of the sword of the angel of the LO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ut David could not go before it to enquire of God: for he was afraid because of the sword of the angel of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54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நாளாகமம்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த்தான் இஸ்ரவேலுக்கு விரோதமாய் எழும்பி, இஸ்ரவேலைத் தொகையிடுகிறதற்குத் தாவீதை ஏவி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டியே தாவீது யோவாபையும், ஜனத்தின் சேர்வைக்காரரையும் நோக்கி: நீங்கள் போய், பெயெர்செபாதொடங்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மட்டும் இருக்கிற இஸ்ரவேலை எண்ணி, அவர்கள் இலக்கத்தை நான் அறியும்படிக்கு, என்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வா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யோவாப் கர்த்தருடைய ஜனங்கள் இப்போது இருக்கிறதைப்பார்க்கிலும் நூறத்தனையாய்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கப்பண்ணுவாராக; ஆனாலும் ராஜாவாகிய என் ஆண்டவனே, அவர்களெல்லாரும் என் ஆண்டவனின் சேவகரல்லவா?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ண்டவன் இதை விசாரிப்பானேன்? இஸ்ரவேலின்மேல் குற்றமுண்டாக இது நடக்கவேண்டியது என்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யோவாப் அப்படிச் சொல்லியும், ராஜாவின் வார்த்தை மேலிட்டபடியினால், யோவாப் புறப்பட்டு,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ம் சுற்றித்திரிந்து எருசலேமு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ஜனத்தை இலக்கம்பார்த்து, தொகையைத் தாவீதிடத்தில் கொடுத்தான்; இஸ்ரவேலிலெல்லாம் ப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வத்தக்கவர்கள் பதினொருலட்சம்பேரும், யூதாவில் பட்டயம் உருவத்தக்கவர்கள் நாலுலட்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பதினாயிரம்பேரும்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னாலும் ராஜாவின் வார்த்தை யோவாபுக்கு அருவருப்பாயிருந்தபடியினால், லேவி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ங்களிலுள்ளவர்களை அவர்களுடைய இலக்கத்திற்குட்பட எண்ணாதே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ந்தக் காரியம் தேவனுடைய பார்வைக்கு ஆகாததானபடியினால் அவர் இஸ்ரவேலை 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து தேவனை நோக்கி: நான் இந்தக் காரியத்தைச் செய்ததினால் மிகவும் பாவஞ்செய்தேன்; இப்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அடியேனின் அக்கிரமத்தை நீக்கிவிடும்; வெகு புத்தியீனமாய்ச் செய்தே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கர்த்தர், தாவீதின் ஞானதிருஷ்டிக்காரனாகிய காத்துடனே பே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 தாவீதினிடத்தில் போய் மூன்று காரியங்களை உனக்கு முன்பாக வைக்கிறேன்; அவைகளில் ஒரு காரிய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ள்; அதை நான் உனக்குச்செய்வேன் என்று கர்த்த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டியே காத் தாவீதினிடத்தில் வந்து, அவ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ன்று வருஷத்துப் பஞ்சமோ? அல்லது உன் பகைஞரின் பட்டயம் உன்னைப் பின்தொடர நீ உன் சத்துருக்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முறிந்தோடிப்போகச் செய்யும் மூன்று மாதச் சங்காரமோ? அல்லது மூன்றுநாள் கர்த்தருடைய 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டைய எல்லையெங்கும் சங்காரம் உண்டாகும்படி தேசத்தில் நிற்கும் கர்த்தருடைய பட்டயமாகிய கொ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 இவைகளில் ஒன்றைத் தெரிந்துகொள் என்று கர்த்தர் உரைக்கிறார். இப்போதும் என்னை அனுப்பினவருக்கு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மறுஉத்தரவு கொண்டுபோகவேண்டும் என்பதை யோசித்துப்பாரு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ழுது தாவீது கர்த்தரை நோக்கி: கொடிய இடுக்கணில் அகப்பட்டிருக்கிறேன்; இப்போது நான் கர்த்த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 விழுவேனாக; அவருடைய இரக்கங்கள் மகா பெரியது; மனுஷர் கையிலே விழாதிருப்பேனா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கர்த்தர் இஸ்ரவேலிலே கொள்ளைநோயை வரப்பண்ணினார், அதினால் இஸ்ரவேலில் எழுபதினாயிரம்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ருசலேமையும் அழிக்க தேவன் ஒரு தூதனை அனுப்பினான்; ஆனாலும் ஒருவன் அழிக்கையில் கர்த்தர்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த் தீங்குக்கு மனஸ்தாபப்பட்டு, சங்கரிக்கிற தூதனை நோக்கி: போதும்; இப்போது உன் கையை நி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 கர்த்தருடைய தூதன் எபூசியனாகிய ஒர்னானின் களத்தண்டையிலே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து தன் கண்களை ஏறெடுத்து, பூமிக்கும் வானத்திற்கும் நடுவே நிற்கிற கர்த்தருடைய தூதன் உரு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த் தன் கையில் பிடித்து, அதை எருசலேமின்மேல் நீட்டியிருக்கக் கண்டான்; அப்பொழுது தா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ப்பர்களும் இரட்டுப் போர்த்துக்கொண்டு முகங்குப்புற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தாவீது தேவனை நோக்கி: ஜனத்தை எண்ணச் சொன்னவன் நான் அல்லவோ? நான்தான் பாவஞ்செய்தேன்; பொல்லா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த்தேன்; இந்த ஆடுகள் என்ன செய்தது? என் தேவனாகிய கர்த்தாவே, வாதிக்கும்படி உம்முடைய கர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ற்கு விரோதமாயிராமல், எனக்கும் என் தகப்பன் வீட்டிற்கும் விரோதமாயிருப்பதா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எபூசியனாகிய ஒர்னானின் களத்திலே கர்த்தருக்கு ஒரு பலிபீடத்தை உண்டாக்கும்படி,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 போகவேண்டுமென்று தாவீதுக்குச் சொல் என்று கர்த்தருடைய தூதன் காத்துக்குக்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டியே தாவீது கர்த்தரின் நாமத்திலே காத் சொன்ன வார்த்தையின்படியே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ஒர்னான் திரும்பிப்பார்த்தான்; அவனும் அவனோடிருக்கிற அவனுடைய நாலு குமாரரும் அந்த தேவதூதனை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ளித்துக்கொண்டார்கள்; ஒர்னான் போரடித்து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தாவீது ஒர்னானிடத்தில் வந்தபோது ஒர்னான் கவனித்துத் தாவீதைப் பார்த்து, அவன் கள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வந்து, தரைமட்டும் குனிந்து தாவீதை வண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வீது ஒர்னானை நோக்கி: இந்தக் களத்தின் நிலத்திலே நான் கர்த்தருக்கு ஒரு பலிபீட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ம்படிக்கு அதை எனக்குக் கொடு; ஜனத்தைவிட்டு நிறுத்தப்பட, எனக்கு அதைப் பெறும் விலைக்குக்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ஒர்னான் தாவீதை நோக்கி: ராஜாவாகிய என் ஆண்டவன் அதை வாங்கிக்கொண்டு, தம்முடைய பார்வைக்கு நலமா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ராக; இதோ, சர்வாங்கதகனங்களுக்கு மாடுகளும், விறகுக்குப் போரடிக்கிற உருளைகளும், போஜனபலி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மையும் ஆகிய யாவையும் கொடு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தற்குத் தாவீதுராஜா ஒர்னானை நோக்கி: அப்படியல்ல, நான் உன்னுடையதை இலவசமாய் வாங்கி, கர்த்தரு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வாங்க தகனத்தைப் பலியிடாமல், அதை பெறும் விலைக்கு வாங்குவே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தாவீது அந்த நிலத்திற்கு அறுநூறு சேக்கல் நிறைபொன்னை ஒர்னானுக்குக்குக் 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ங்கே கர்த்தருக்கு ஒரு பலிபீடத்தைக் கட்டி, சர்வாங்க தகனபலிகளையும் சமாதான பலிகளையும் செலு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நோக்கி விண்ணப்பம்பண்ணினான்; அப்பொழுது அவர் வானத்திலிருந்து சர்வாங்க தகனபலிபீட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ன அக்கினியில் அவனுக்கு மறுஉத்தரவு கொடுத்ததும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வதூதன் தன்னுடைய பட்டயத்தை உறையிலே திரும்பப் போடவேண்டும் என்று கர்த்தர் அவனுக்கு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பூசியனாகிய ஒர்னானின் களத்திலே கர்த்தர் தனக்கு உத்தரவு அருளினதைத் தாவீது அக்காலத்திலே,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தானே பலி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மோசே வனாந்தரத்தில் உண்டாக்கின கர்த்தருடைய வாசஸ்தலமும் சர்வாங்க தகனபலிபீடமும் அக்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யோனின் மேட்டி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தாவீது கர்த்தருடைய தூதனின் பட்டயத்திற்குப் பயந்திருந்தபடியால், அவன் தேவசந்நிதியில்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க் கூடா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நாளாகமம் : 21]]></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2026-10-21T05:05:37Z</dcterms:created>
  <dcterms:modified xsi:type="dcterms:W3CDTF">2026-10-21T05:05:37Z</dcterms:modified>
  <dc:title>1 நாளாகமம்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