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4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ால் படைத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ண்பினைக் கொடுத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பமாய் வாழ வழியும் செய்தே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ை மறந்து பண்பினை இழந்த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மாய் வாழ்ந்திட காரணம் ஏ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டைத்தார் கேட்கிறார் ஏன் – ஏன்- ஏ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ரித்தார் கேட்கிறார் ஏன் – ஏன்- ஏ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 ஆவியால் ஆளுகை செய்யும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சுத்தர் கேட்கிறார் ஏன் – ஏன்- ஏ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ில் மாண்டாய், சாபத்துள்ளானாய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ாபமாய் கேட்கிறார் காரணம் ஏன்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த்தை விட்டு, இயேசுவை ஏற்று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சின்றி வாழா காரணம் ஏன்?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16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2026-11-02T02:54:24Z</dcterms:created>
  <dcterms:modified xsi:type="dcterms:W3CDTF">2026-11-02T02:54:24Z</dcterms:modified>
  <dc:title>துதிப் பாடல்கள் : 167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