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நான் சொல்லுகிறதென்னவெனில், சுதந்தரவாளியானவன் எல்லாவற்றிற்கும் எஜமானாயிருந்தும், அவன் சிறுபிள்ளையாயிருக்குங்காலமளவும், அவனுக்கும் அடிமையானவனுக்கும் வித்தியாச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கப்பன் குறித்த காலம்வரைக்கும் அவன் காரியக்காரருக்கும் வீட்டு விசாரணைக்காரருக்கும் கீழ்ப்பட்ட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மும் சிறுபிள்ளைகளாயிருந்த காலத்தில் இவ்வுலகத்தின் வழிபாடுகளுக்கு அடிமைப்பட்டவர்களாயிருந்த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ம் புத்திரசுவிகாரத்தையடையும்படி நியாயப்பிரமாணத்திற்குக் கீழ்ப்பட்டவர்களை மீட்டுக்கொள்ளத்தக்க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லம் நிறைவேறினபோது, ஸ்திரீயினிடத்திற் பிறந்தவரும் நியாயப்பிரமாணத்திற்குக் கீழானவருமாகிய தம்முடைய குமாரனை தேவன் அனுப்ப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 நீங்கள் புத்திரராயிருக்கிறபடியினால், அப்பா, பிதாவே! என்று கூப்பிடத்தக்கதாக தேவன் தமது குமாரனுடைய ஆவியை உங்கள் இருதயங்களில் அனுப்ப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இனி நீ அடிமையாயிராமல் புத்திரனாயிருக்கிறாய்; நீ புத்திரனேயானால், கிறிஸ்துமூலமாய் தேவனுடைய சுதந்தரனாயுமிருக்கிற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ை அறியாமலிருந்தபோது, சுபாவத்தின்படி தேவர்களல்லாதவர்களுக்கு அடிமைகளாயிருந்த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தேவனை அறியாமலிருந்தபோது, சுபாவத்தின்படி தேவர்களல்லாதவர்களுக்கு அடிமைகளாயிருந்த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ோ நீங்கள் தேவனை அறிந்திருக்க, அல்லது தேவனாலே அறியப்பட்டிருக்க, பெலனற்றதும் வெறுமையானதுமான அவ்வழிபாடுகளுக்கு நீங்கள் மறுபடியும் திரும்பி, மறுபடியும் அவைகளுக்கு அடிமைப்படும்படி விரும்புகிறதெப்படி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ட்களையும், மாதங்களையும், காலங்ளையும், வருஷங்களையும் பார்க்கிறீ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ாகப் பிரயாசப்பட்டது வீணாய்ப்போயிற்றோ என்று உங்களைக்குறித்துப் பயந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் என்னைப்போலாகுங்கள் என்று உங்களை வேண்டிக்கொள்ளுகிறேன்; நான் உங்களைப்போலுமானேனே. எனக்கு நீங்கள் அநியாயம் ஒன்றும்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ுக்குத் தெரிந்திருக்கிறபடி, நான் சரீர பலவீனத்தோடு முதலாந்தரம் உங்களுக்குச் சுவிசேஷத்தைப் பிரசங்கி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ிருந்தும் என் சரீரத்திலுண்டாயிருக்கிற சோதனையை நீங்கள் அசட்டைபண்ணாமலும், அரோசியாமலும், தேவதூதனைப்போலவும், கிறிஸ்து இயேசுவைப்போலவும், என்னை ஏற்றுக்கொண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ீங்கள் கொண்டிருந்த ஆனந்த பாக்கியம் எங்கே? உங்கள் கண்களைப் பிடுங்கி எனக்குக் கொடுக்கக்கூடுமானால், அப்படியும் செய்திருப்பீர்களென்று உங்களுக்குச் சாட்சியாய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ங்களுக்குச் சத்தியத்தைச் சொன்னதினாலே உங்களுக்குச் சத்துருவானேன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ங்களை நாடி வைராக்கியம் பாராட்டுகிறார்கள், ஆகிலும் நல்மனதோடே அப்படிச் செய்யாமல், நீங்கள் அவர்களை நாடி வைராக்கியம் பாராட்டும்பொருட்டு உங்களைப் புறம்பாக்க விரும்ப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ல்விஷயத்தில் வைராக்கியம் பராட்டுவது நல்லதுதான்; அதை நான் உங்களிடத்தில் இருக்கும்பொழுதுமாத்திரமல்ல, எப்பொழுதும் பாராட்ட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ிறுபிள்ளைகளே, கிறிஸ்து உங்களிடத்தில் உருவாகுமளவும் உங்களுக்காக மறுபடியும் கர்ப்பவேதனைப்பட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ைக்குறித்து நான் சந்தேகப்படுகிறபடியால், நான் இப்பொழுது உங்களிடத்தில் வந்திருந்து, வேறுவகையாகப் பேச விரும்ப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யாயப்பிரமாணத்திற்குக் கீழ்ப்பட்டிருக்க விரும்புகிற நீங்கள் நியாயப்பிரமாணம் சொல்லுகிறதைக் கேட்கவில்லையா? இதை எனக்குச் சொல்ல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பிரகாமுக்கு இரண்டு குமாரர் இருந்தார்கள் என்று எழுதியிருக்கிறது; ஒருவன் அடிமையானவளிடத்தில் பிறந்தவன், ஒருவன் சுயாதீனமுள்ளவளிடத்தில் பிறந்த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டிமையானவளிடத்தில் பிறந்தவன் மாம்சத்தின்படி பிறந்தான், சுயாதீனமுள்ளவளிடத்தில் பிறந்தவன் வாக்குத்தத்தத்தின்படி பிற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ைகள் ஞான அர்த்தமுள்ளவைகள்; அந்த ஸ்திரீகள் இரண்டு ஏற்பாடுகளாம்; ஒன்று சீனாய்மலையிலுண்டான ஏற்பாடு, அது அடிமைத்தனத்திற்குள்ளாகப் பிள்ளைபெறுகிறது, அது ஆகார் என்பவள்தான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கார் என்பது அரபிதேசத்திலுள்ள சீனாய்மலை; அந்த ஆகார் இப்பொழுதிருக்கிற எருசலேமுக்குச் சரி; இவள் தன் பிள்ளைகளோடேகூட அடிமைப்பட்டிருக்கிறாள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ான எருசலேமோ சுயாதீனமுள்ளவள், அவளே நம்மெல்லாருக்கும் தாயானவ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பிள்ளைபெறாத மலடியே, மகிழ்ந்திரு; கர்ப்பவேதனைப்படாதவளே, களிப்பாய் எழும்பி ஆர்ப்பரி; புருஷனுள்ளவளைப் பார்க்கிலும் அநாத ஸ்திரீக்கே அதிக பிள்ளைகளுண்டு என்று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கோதரரே நாம் ஈசாக்கைப்போல வாக்குத்தத்தத்துப் பிள்ளைகளாயிருக்கிற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ிலும் மாம்சத்தின்படி பிறந்தவன் ஆவியின்படி பிறந்தவனை அப்பொழுது துன்பப்படுத்தினது போல, இப்பொழுதும் நடந்துவர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ைக்குறித்து வேதம் என்னசொல்லுகிறது: அடிமையானவளின் மகன் சுயாதீனமுள்ளவளுடைய குமாரனோடே சுதந்தரவாளியாயிருப்பதில்லை; ஆகையால் அடிமையானவளையும், அவளுடைய மகனையும் புறம்பே தள்ளு என்று சொல்ல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ப்படியிருக்க, சகோதரரே, நாம் அடிமையானவளுக்குப் பிள்ளைகளாயிராமல், சுயாதீனமுள்ளவளுக்கே பிள்ளைகளாய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 say, That the heir, as long as he is a child, differs nothing from a servant, though he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of al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is under tutors and governors until the time appointed of the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ven so we, when we were children, were in bondage under the elements of the worl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when the fullness of the time was come, God sent forth his Son, made of a woman, made und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aw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redeem them that were under the law, that we might receive the adoption of s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because all of you are sons, God has sent forth the Spirit of his Son into your hear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rying, Abba,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fore you are no more a servant, but a son; and if a son, then an heir of God through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vertheless then, when all of you knew not God, all of you did service unto them which by nat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no go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now, after that all of you have known God, or rather are known of God, how turn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 to the weak and beggarly elements, unto which all of you desire again to be in bondag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ll of you observe days, and months, and times, and y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 am afraid of you, lest I have bestowed upon you labour in va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rethren, I plead to you, be as I am; for I am as all of you are: all of you have not injured 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ll of you know how through infirmity of the flesh I preached the gospel unto you at the fir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my temptation which was in my flesh all of you despised not, nor rejected; but received 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an angel of God, even as 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ere is then the blessedness all of you spoke of? for I bear you record, that, if it had be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ssible, all of you would have plucked out your own eyes, and have given them to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m I therefore become your enemy, because I tell you the truth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y zealously affect you, but not well; yea, they would exclude you, that all of you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fect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it is good to be zealously affected always in a good thing, and not only when I am pres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My little children, of whom I travail in birth again until Christ be formed in you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 desire to be present with you now, and to change my voice; for I stand in doubt of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ell me, all of you that desire to be under the law, do all of you not hear the law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t is written, that Abraham had two sons, the one by a bondmaid, the other by a freewo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he who was of the bondwoman was born after the flesh; but he of the freewoman was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m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ich things are an allegory: for these are the two covenants; the one from the mount Sinai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genders to bondage, which is Ag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this Agar is mount Sinai in Arabia, and answers to Jerusalem which now is, and is in bondag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her child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Jerusalem which is above is free, which is the mother of us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it is written, Rejoice, you barren that bear not; break forth and cry, you that travail no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desolate has many more children than she which has an hus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Now we, brethren, as Isaac was, are the children of prom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as then he that was born after the flesh persecuted him that was born after the Spirit, 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 it is n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Nevertheless what says the scripture? Cast out the bondwoman and her son: for the son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ndwoman shall not be heir with the son of the freewo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So then, brethren, we are not children of the bondwoman, but of the f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alatians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2026-10-21T06:25:00Z</dcterms:created>
  <dcterms:modified xsi:type="dcterms:W3CDTF">2026-10-21T06:25:00Z</dcterms:modified>
  <dc:title>Galatians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