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பொல்லாத மனுஷனுக்கு என்னைத் தப்புவியும்; கொடுமையுள்ளவனுக்கு என்னை விலக்கி இரட்சிய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 தங்கள் இருதயத்தில் பொல்லாப்புகளைச் சிந்தித்து, யுத்தஞ்செய்ய நாள்தோறும் கூட்டங்கூடுகிற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ர்ப்பத்தைப்போல் தங்கள் நாவை கூர்மையாக்குகிறார்கள்; அவர்கள் உதடுகளின்கீழ் விரியன் பாம்பின்விஷம் இருக்கிறது. (சேலா.)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ாவே, துன்மார்க்கனுடைய கைகளுக்கு என்னை நீங்கலாக்கி கொடியவனுக்கு என்னை விலக்கி இரட்சியும்; அவர்கள் என் நடைகளைக் கவிழ்க்கப் பார்க்கி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ாவே, துன்மார்க்கனுடைய கைகளுக்கு என்னை நீங்கலாக்கி கொடியவனுக்கு என்னை விலக்கி இரட்சியும்; அவர்கள் என் நடைகளைக் கவிழ்க்கப் பார்க்கி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கங்காரிகள் எனக்குக் கண்ணியையும் கயிறுகளையும் மறைவாய்க் வைக்கிறார்கள்; வழியோரத்தில் வலையை விரித்து, எனக்குச் சுருக்குகளை விரிக்கிறார்கள். (சேலா.)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கங்காரிகள் எனக்குக் கண்ணியையும் கயிறுகளையும் மறைவாய்க் வைக்கிறார்கள்; வழியோரத்தில் வலையை விரித்து, எனக்குச் சுருக்குகளை விரிக்கிறார்கள். (சேலா.)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கர்த்தரை நோக்கி: நீர் என் தேவன் என்றேன்; கர்த்தாவே, என் விண்ணப்பங்களின் சத்தத்துக்குச் செவிகொட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ண்டவராகிய கர்த்தாவே, இரட்சிப்பின் பலனே, யுத்தநாளில் என் தலையை மூடினீ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ாவே, துன்மார்க்கனுடைய ஆசைகள் சித்தியாதபடி செய்யும்; அவன் தன்னை உயர்த்தாதபடி அவனுடைய யோசனையை நடந்தேறவொட்டாதேயும். (சேலா.)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ாவே, துன்மார்க்கனுடைய ஆசைகள் சித்தியாதபடி செய்யும்; அவன் தன்னை உயர்த்தாதபடி அவனுடைய யோசனையை நடந்தேறவொட்டாதேயும். (சேலா.)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னை வளைந்துகொள்ளுகிறவர்களுடைய உதடுகளின் தீவினைகள் அவர்கள் தலைகளையே மூடுவதாக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னை வளைந்துகொள்ளுகிறவர்களுடைய உதடுகளின் தீவினைகள் அவர்கள் தலைகளையே மூடுவதாக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ெருப்புத்தழல் அவர்கள்மேல் விழுவதாக; அக்கினியிலும், அவர்கள் எழுந்திருக்கக் கூடாத படுகுழிகளிலும் தள்ளப்படுவார்களாக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ெருப்புத்தழல் அவர்கள்மேல் விழுவதாக; அக்கினியிலும், அவர்கள் எழுந்திருக்கக் கூடாத படுகுழிகளிலும் தள்ளப்படுவார்களாக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ொல்லாத நாவுள்ளவன் பூமியிலே நிலைப்பதில்லை; கொடுமையான மனுஷனை பறக்கடிக்கப் பொல்லாப்பு அவனை வேட்டையாட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ிறுமையானவனின் வழக்கையும், எளியவர்களின் நியாயத்தையும் கர்த்தர் விசாரிப்பாரென்று அறிவ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திமான்கள் உமது நாமத்தைத் துதிப்பார்கள்; செம்மையானவர்கள் உமது சமுகத்தில் வாசம்பண்ணுவ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திமான்கள் உமது நாமத்தைத் துதிப்பார்கள்; செம்மையானவர்கள் உமது சமுகத்தில் வாசம்பண்ணுவ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45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હે યહોવા, દુષ્ટ માણસોથી મને મુકત કરો; જુલમગારોથી તમે મારું સદા રક્ષણ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ેઓ પોતાના અંતરમાં દુષ્ટ યોજનાઓ ઘડે છે; ને રોજ રોજ નવા ઝગડા ઊભા કર્યા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ેઓએ પોતાની જીભ સાપની જેવી તીક્ષ્ણ બનાવી છે; અને તેઓની જીભની નીચે નાગનું વિષ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હે યહોવા, દુષ્ટોના હાથોમાંથી મને બચાવો; જેઓએ મને હાની પહોંચાડવાની યોજના કરી છે; એવા હિંસક માણસો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ે મને બચાવ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હે ગવિર્ષ્ઠ માણસોએ મને પકડવા છટકું ગોઠવ્યું છે; આચકો મારીને મને ઊંચે ખેંચીને હવામાં લટકતા છોડ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ટે જાળ પાથરી છે; તેઓ મારા ઉપર જાળ નાખવા જાડીમાં છુપા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મેં યહોવાને કહ્યું; તમે મારા દેવ છો; હે યહોવા, દયા માટેની મારી અરજ સાંભળ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હે પ્રભુ યહોવા, મારા સમર્થ તારક; યુદ્ધના દિવસે તમે મારા શિરનું રક્ષણ કરો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હે યહોવા, આ દુષ્ટો જે ઇચ્છે છે તે તેમની પાસે ન હોય. તેઓની યોજનાઓને સફળ થવા દેશો નહિ; નહિ તો ત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ઊંચા ઊઠ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તેઓના કાવતરાંની જાળમાં તેઓ જ ફસાય તેવું થાઓ; મારું ભૂંડુ થાય તે માટે તેમણે જે યોજનાઓ કરી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ાથી તેઓનો જ નાશ થાય તેવું થાઓ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ધગધગતા અંગારા તેમના મસ્તક પર પડો; અથવા તેઓને અગ્નિમાં ફેંકી દેવામાં આવે; અથવા તો ઊંડા ખાડાઓ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ાખવામાં આવે જ્યાંથી તેઓ કદી બચી શક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જૂઠું બોલનારાઓને આ દેશમાં રહેવા દેશો નહિ, તે દુષ્ટ હિંસક માણસોનો શિકાર અને વિનાશ થવા દ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મને જાણ છે કે, યહોવા નિર્ધન લોકોનો નિષ્પક્ષતાથી ન્યાય કરશે, અને ગરીબોનો હક જાળ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યહોવાનો ભય રાખનારા ન્યાયીઓ ખરેખર તમારા નામનો આભાર માનશે; કારણકે, યથાર્થ મનુષ્યો તમારી સક્ષમતા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ી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2026-10-21T10:24:39Z</dcterms:created>
  <dcterms:modified xsi:type="dcterms:W3CDTF">2026-10-21T10:24:39Z</dcterms:modified>
  <dc:title>ગીતશાસ્ત્ર : 140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