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த் தாக்குகிறவனுடைய பட்டயம், ஈட்டி, வல்லையம், கவசமொன்றும் அதற்குமுன் நிற்க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த் தாக்குகிறவனுடைய பட்டயம், ஈட்டி, வல்லையம், கவசமொன்றும் அதற்குமுன் நிற்க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ு இரும்பை வைக்கோலாகவும், வெண்கலத்தை உளுத்த மரமாகவும் எ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ம்பு அதைத் துரத்தாது; கவண்கற்கள் அதற்குத் துரும்ப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பெருந்தடிகளைத் தாளடிகளாக எண்ணி, ஈட்டியின் அசைவை இகழ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பெருந்தடிகளைத் தாளடிகளாக எண்ணி, ஈட்டியின் அசைவை இகழ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ீழாகக் கூர்மையான கற்கள் கிடந்தாலும், அது சேற்றின்மேல் ஓடுகிறதுபோலக் கருக்கான அவைகளின்மேலும் ஓ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ீழாகக் கூர்மையான கற்கள் கிடந்தாலும், அது சேற்றின்மேல் ஓடுகிறதுபோலக் கருக்கான அவைகளின்மேலும் ஓ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ஆழத்தை உலைப்பானையைபபோல் பொங்கப்பண்ணி, கடலைத் தைலம்போல் கலக்கிவி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தனக்குப் பின்னாகப் பாதையைத் துலங்கப்பண்ணும்; ஆழமானது வெளுப்பான நாரையைப்போல் விளங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தனக்குப் பின்னாகப் பாதையைத் துலங்கப்பண்ணும்; ஆழமானது வெளுப்பான நாரையைப்போல் விளங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ூமியின்மேல் அதற்கு ஒப்பானது ஒன்றுமில்லை; அது நிர்ப்பயமாயிருக்க உண்டுபண்ண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 மேட்டிமையானதையெல்லாம் அற்பமாய் எண்ணுகிறது; அது அகங்காரமுள்ள ஜீவன்களுக்கெல்லாம் ராஜாவாயிருக்கிறத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 மேட்டிமையானதையெல்லாம் அற்பமாய் எண்ணுகிறது; அது அகங்காரமுள்ள ஜீவன்களுக்கெல்லாம் ராஜாவாயிருக்கிற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ிவியாதானை தூண்டிலினால் பிடிக்கக்கூடுமோ? அதின் நாக்கை நீ விடுகிற கயிற்றிலே பிடிக்கக்கூட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ிவியாதானை தூண்டிலினால் பிடிக்கக்கூடுமோ? அதின் நாக்கை நீ விடுகிற கயிற்றிலே பிடிக்கக்கூடும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மூக்கை நார்க்கயிறுபோட்டுக் கட்டக்கூடுமோ? குறட்டினால் அதின் தாடையை உருவக் குத்தக்கூடுமோ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உன்னைப் பார்த்து அநேக விண்ணப்பஞ்செய்யுமோ? உன்னை நோக்கி இச்சக வார்த்தைகளை சொல்லும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னோடே உடன்படிக்கைபண்ணுமோ? அதைச் சதாகாலமும் அடிமைகொள்வாய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குருவியோடே விளையாடுகிறதுபோல், நீ அதனோடே விளையாடி, அதை உன் பெண்மக்களண்டையிலே கட்டிவைப்பாய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குருவியோடே விளையாடுகிறதுபோல், நீ அதனோடே விளையாடி, அதை உன் பெண்மக்களண்டையிலே கட்டிவைப்பா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ூட்டாளிகள் அதைப் பிடிக்கப் பிரயத்தனப்பட்டு, அதை வியாபாரிகளுக்குப் பங்கிடுவார்கள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தின் தோலை அநேக அம்புகளிலும், அதின் தலையை எறிவல்லையங்களிலும் எறிவாய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மேல் உன் கையைப்போடு, யுத்தத்தை நினைத்துக்கொள்; இனி அப்படிச் செய்யத் துணியமாட்ட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மேல் உன் கையைப்போடு, யுத்தத்தை நினைத்துக்கொள்; இனி அப்படிச் செய்யத் துணியமாட்ட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தைப் பிடிக்கலாம் என்று நம்பினவன் மோசம்போய், அதைப் பார்த்தவுடனே விழுவான் அல்லவ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தைப் பிடிக்கலாம் என்று நம்பினவன் மோசம்போய், அதைப் பார்த்தவுடனே விழுவான் அல்லவ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எழுப்பத்தக்க தைரியவான் இல்லாதிருக்க, எனக்கு முன்பாக நிற்பவ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க்குப் பதில் கொடுக்கப்படும்படி, முந்தி எனக்குக் கொடுத்தவன் யார்? வானத்தின் கீழுள்ளவைகள் எல்லாம் என்னுடையவை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அங்கங்களும், அதின் வீரியமும், அதின் உடல் இசைவின் நேர்த்தியும் இன்னதென்று நான் சொல்லாமல் மறைக்கமா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மூடியிருக்கிற அதின் போர்வையைக் கிளப்பக்கூடியவன் யார்? அதின் இரண்டு தாடைகளின் நடுவே கடிவாளம் போடத்தக்கவன் யார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முகத்தின் கதவைத் திறக்கக்கூடியவன் யார்? சுற்றிலுமிருக்கிற அதின் பற்கள் பயங்கரமானவை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த்திரைப் பதிப்புப் போல அழுத்தங்கொண்டு அடர்த்தியாயிருக்கிற அதின் பரிசைகளின் அரணிப்பு மகா சிறப்பா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நடுவே காற்றும் புகமாட்டாத நெருக்கமாய் அவைகள் ஒன்றோடொன்று இணைக்க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ஒன்றோடொன்று ஒட்டிக்கொண்டு இணைபிரியாமல் பிடித்துக்கொண்ட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தும்முகையில் ஒளிவீசும், அதின் கண்கள் அருணோதயத்தின் புருவங்களைப்போல் இ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தும்முகையில் ஒளிவீசும், அதின் கண்கள் அருணோதயத்தின் புருவங்களைப்போல் இ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் வாயிலிருந்து எரிகிற பந்தங்கள் புறப்பட்டு, அக்கினிப்பொறிகள் பற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திக்கிற சட்டியிலும் கொப்பரையிலும் இருந்து புறப்படுகிறதுபோல, அதின் நாசிகளிலிருந்து புகை புற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சுவாசம் கரிகளைக் கொளுத்தும், அதின் வாயிலிருந்து ஜுவாலை புறப்ப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கழுத்திலே பெலன் குடிகொண்டிருக்கும்; பயங்கரம் அதற்குமுன் கூத்தா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உடற்கூறுகள், அசையாத கெட்டியாய் ஒன்றோடொன்று ஒட்டிக்கொண்ட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நெஞ்சு கல்லைப்போலவும், எந்திரத்தின் அடிக்கல்லைப்போலவும் கெட்டிய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எழும்பும்போது பலசாலிகள் அஞ்சி பயத்தினால் மயங்கித் திகை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எழும்பும்போது பலசாலிகள் அஞ்சி பயத்தினால் மயங்கித் திகை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હાકાય સમુદ્ર પ્રાણીને તરવાર, ભાલો અને અણીદાર શસ્ત્ર મારવામાં આવે તો તે ફેંકાઇને પાછા આવ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સ્ત્રો તેને જરાપણ ઈજા પહોંચાડી શક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ની આગળ લોખંડ ઘાસ જેવું અને કાંસુ સડી ગયેલા લાકડા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 તેના પર બાણના મારથી પણ ગભરાતો નથી.પથ્થરની શિલા પણ તેને વાગીને ખરસલા ની જેમ પાછી ફ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્યારે લાકડાની ડાંગો મહાકાય સમુદ્ર પ્રાણીને વાગે છે ત્યારે તેને તો તે સળીનો ટૂકડો હોય તેમ લાગ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તેની ઉપર ફેંકેલા ભાલાને તે હસી કાઢ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ના પેટની ચામડી પરનાં ભીંગડાઁ ઠીકરાં જેવાં કઠણ અને ધારદાર હોય છે. તેના ચાલવાથી કાદવમાં ચ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ાં નિશાન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મહાકાય સમુદ્ર પ્રાણીને ઊકળતા પાણીના ઘડાની જેમ હલાવે છે. ઊકળતા તેલની જેમ તે પરપોટો ઊડ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્યારે મહાકાય સમુદ્ર પ્રાણી તરે છે ત્યારે તે તેની પાછળ માર્ગ કરી મૂકે છે, તે પાણીને હલાવી નાખ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પાછળ સફેદ ફીણ મૂક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ૃથ્વી પર બીજું કોઇપણ પ્રાણી તેનાં જેવું નિર્ભય સૃજાયેલુ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 સૌથી ગવિર્ષ્ઠ પ્રાણીની પણ ઉપેક્ષા કરે છે. તે સર્વ ગવિર્ષ્ઠ પ્રાણીઓનો રાજા છે.” અને મેં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સર્જન કર્ય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અયૂબ, શું તું મહાકાય સમુદ્રના પ્રાણીને માછલી પકડવાના આંકડાથી પકડી શકે છે? શું તું તેની જી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રીથી બાંધી શક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શું તેના નાકમાં નથ નાખીને તું તેને નાથી શકે છે? તેના જડબામાં આંકડી ભરાવી શક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ું તેને છોડી દેવા માટે તે તને કાલાવાલા કરશે? શું તે તારી સાથે નમ્રતાથી બોલ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ું તે તારી સાથે એવો કરાર કરશે કે તે આજીવન તારો ગુલામ રહેવા સંમત થ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ું તું તેની સાથે પાળેલા પક્ષીઓની જેમ રમી શકશે? શું તું તેને દોરડેથી બાંધશે જેથી તારી નોકરાણ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ાથે રમ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શું તારી પાસેથી લિબ્યાથખરીદવા માટે વેપારીઓ કોશીશ કરશે? તેઓ વેપારીઓની વચ્ચે તેને વહેંચી નાખ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ું કાટાળું અસ્ત્રથી તેની ચામડીને છેદી શકાય? શું અણીદાર ભાલો તેના માથામાં ભોંકી શકા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ારો હાથ તેના માથા પર મૂકશે ત્યારે જે યુદ્ધ થશે તે તને લાંબા સમય સુધી યાદ રહેશે. તું ફરીથી એ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રેય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શું તને લાગે છે કે તું મહાકાય સમુદ્ર પ્રાણીને હરાવી શકશે? ભૂલી જા! એમાં કોઇ આશા નથી. તેને જોઇને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ગભરાઇ જ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ને છંછેડીને ગુસ્સે કરે એવો હિંમતવાળો કોઇ નથી. તો મારી સામે કોણ ઊભો રહ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ી સાથે યુદ્ધ કરીને કોણ સફળ થયો છે? આખા આકાશ તળે એવો કોઇ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વે મારે, તેના પગ, મજબૂત સ્નાયુઓના સાર્મથ્ય તથા તેના શરીરના આકર્ષક આકાર વિષે બોલવું જ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ની ચામડીને કોઇ ભોંકી શકે તેમ નથી. તેની ચામડી એક બખ્તર જે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નું મોઢું કોણ ઉધાડી શકે? કારણકે તેના દાંત લોકોને બીવડ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હાકાય સમુદ્ર પ્રાણીની પીઠ પર ઢાલ સંપૂર્ણપણે બંધ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ઢાલો એક બીજાની એટલી નજીક છે કે તેમની વચ્ચે હવા પણ જઇ શક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એકબીજા સાથે એવાં સજ્જડ ચોટેઁલાં હોય છે કે તેમને કશાથી ઉખેડી શકાય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છીંકે છે ત્યારે તે વીજળી નાં ચમકારા બહાર નીકળતા હોય એવું લાગે છે. તેની આંખો સવારના સૂરજ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મ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ના મુખમાંથી અગ્નિની જવાળાઓ નીકળે છે અને અગ્નિની ચિનગારીઓ વછૂ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ઊકળતા ઘડા નીચેના બળતાં ખડની જેમ મહાકાય સમુદ્ર પ્રાણીના નાકમાંથી ધુમાડા નીક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હાકાય સમુદ્ર પ્રાણીના ઉચ્છવાસથી કોલસા પણ સળગી ઊઠે છે. તેના મુખમાંથી ભડકા નીક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ની ગરદનમાં બળ છે, લોકો ગભરાઇ અને તેનાથી દૂર ભાગ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ની ચામડી પર કોઇ હળવા ચિહન નથી. તે લોઢા જેવું કઠ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નું હૃદય ખડક જેવું મજબૂત અને ઘંટીના પથ્થર જેવું સખત છે. તેને કોઇ ડ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મહાકાય સમુદ્ર પ્રાણી જ્યારે ઊભું થાય છે ત્યારે સૌથી બળવાન પણ તેનાથી ડરી જાય છે. તે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ૂંછડી હલાવે છે ત્યારે તેઓ ભાગ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2026-10-21T06:09:54Z</dcterms:created>
  <dcterms:modified xsi:type="dcterms:W3CDTF">2026-10-21T06:09:54Z</dcterms:modified>
  <dc:title>અયૂબ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