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யோபுக்க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ர்வவல்லவரோடே வழக்காடி அவருக்குப் புத்தி படிப்பிக்கிறவன் யார்? தேவன்பேரில் குற்றம் பிடிக்கிறவன் இவைகளுக்கு உத்தரவு சொல்லக்கடவ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ர்வவல்லவரோடே வழக்காடி அவருக்குப் புத்தி படிப்பிக்கிறவன் யார்? தேவன்பேரில் குற்றம் பிடிக்கிறவன் இவைகளுக்கு உத்தரவு சொல்லக்கடவ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பு கர்த்தருக்குப் பிரதியுத்தரமாக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நீசன்; நான் உமக்கு என்ன மறுஉத்தரவு சொல்லுவேன்; என் கையினால் என் வாயைப் பொத்திக்கொள்ள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நீசன்; நான் உமக்கு என்ன மறுஉத்தரவு சொல்லுவேன்; என் கையினால் என் வாயைப் பொத்திக்கொள்ள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ரண்டொருதரம் பேசினேன்; இனி நான் பிரதியுத்தரம் கொடாமலும் பேசாமலும் இரு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பெருங்காற்றில் இருந்து யோபுக்கு உத்தரவு அருள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புருஷனைப்போல நீ இடைக்கட்டிக்கொள்; நான் உன்னைக்கேட்பேன், நீ எனக்கு உத்தரவுசொல்ல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நியாயத்தை அவமாக்குவாயோ? நீ உன்னை நீதிமானாக்கிக்கொள்ளும்படிக்கு என்மேல் குற்றஞ்சுமத்துவாய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நியாயத்தை அவமாக்குவாயோ? நீ உன்னை நீதிமானாக்கிக்கொள்ளும்படிக்கு என்மேல் குற்றஞ்சுமத்துவாய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புயத்தைப்போல் உனக்குப் புயமுண்டோ? அவரைப்போல் இடிமுழக்கமாய் சத்தமிடக்கூடும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முக்கியத்தாலும் மகத்துவத்தாலும் உன்னை அலங்கரித்து, மகிமையையும் கனத்தையும் தரித்து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முக்கியத்தாலும் மகத்துவத்தாலும் உன்னை அலங்கரித்து, மகிமையையும் கனத்தையும் தரித்துக்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கோபத்தின் உக்கிரத்தை வீசி, அகந்தையுள்ளவனையெல்லாம் தேடிப்பார்த்துத் தாழ்த்திவி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ுமையுள்ளவனையெல்லாம் கவனித்து அவனைப் பணியப்பண்ணி துன்மார்க்கரை அவர்களிருக்கிற ஸ்தலத்திலே மிதித்துவி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அவர்களை ஏகமாய்ப் புழுதியிலே புதைத்து, அவர்கள் முகங்களை அந்தரங்கத்திலே கட்டிப்போ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உன் வலதுகை உனக்கு இரட்சிப்பு உண்டுபண்ணும் என்று சொல்லி, நான் உன்னைப் புகழ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உன் வலதுகை உனக்கு இரட்சிப்பு உண்டுபண்ணும் என்று சொல்லி, நான் உன்னைப் புகழ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பிகெமோத்தை நீ கவனித்துப்பார்; உன்னை உண்டாக்கினதுபோல அதையும் உண்டாக்கினேன்; அது மாட்டைப்போல் புல்லைத் தின்ன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அதினுடைய பெலன் அதின் இடுப்பிலும், அதின் வீரியம் அதின் வயிற்றின் நரம்புகளிலும்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தன் வாலை, கேதுரு மரத்தைப்போல் நீட்டுகிறது; அதின் இடுப்பு நரம்புகள் பின்னிக்கொண்ட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எலும்புகள் கெட்டியான வெண்கலத்தைப்போலவும், அதின் அஸ்திகள் இருப்புக் கம்பிகளைப்போலவும்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தேவனுடைய கிரியைகளில் பிரதானமான ஒரு கிரியை, அதை உண்டாக்கினவர் அதற்கு ஒரு பட்டயத்தையும் கொடு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தேவனுடைய கிரியைகளில் பிரதானமான ஒரு கிரியை, அதை உண்டாக்கினவர் அதற்கு ஒரு பட்டயத்தையும் கொடு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ட்டுமிருகங்கள் யாவும் விளையாடுகிற மலைகள் அதற்கு மேய்ச்சலை விளைவி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நிழலுள்ள செடிகளின் கீழும், நாணலின் மறைவிலும் உளையிலும் படுத்துக்கொள்ள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ழைகளின் நிழல் அதைக் கவிந்து, நதியின் அலரிகள் அதைச் சூழ்ந்து கொள்ள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நதி புரண்டு வந்தாலும் அது பயந்தோடாது; யோர்தான் நதியத்தனை தண்ணீர் அதின் முகத்தில் மோதினாலும் அது அசையாமல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நதி புரண்டு வந்தாலும் அது பயந்தோடாது; யோர்தான் நதியத்தனை தண்ணீர் அதின் முகத்தில் மோதினாலும் அது அசையாமல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 கண்கள் பார்த்திருக்க அதை யார் பிடிக்கக்கூடும்? மூக்கணாங்கயிறுபோட அதின் மூக்கை யார் குத்தக்கூடும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અયૂબને ઉત્તર આપતાં કહ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અયૂબ, તેઁ સર્વસમર્થ દેવ સાથે દલીલ કરી છે? તે મને ખોટું કરવા માટે દોષિત ઠરાવ્યો. હવે તું કબૂ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 કે તું ખોટો છે? શું તું મને જવાબ આપીશ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ે અયૂબે યહોવાને જવાબ આપ્ય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મારી કશીજ વિસાત નથી. હું તમને કેવી રીતે જવાબ આપી શકું? મારો હાથ મારા મોં પર રાખીને હું મૌન ર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એક વખત બોલ્યો, પણ, હું ફરીથી બોલીશ નહિ. હું બે વખત બોલ્યો, પણ હવે હું વધારે કહ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યહોવાએ વંટોળિયામાંથી અયૂબને જવાબ આપ્યો ક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ું અયૂબ, તારી જાતને કાબૂમાં રાખ અને હું પ્રશ્ર્ન પૂછું તેનો જવાબ આપવા તૈયાર થ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યૂબ, શું તું માને છે કે હું ગેરવાજબી છુ? તું કહે કે હું ખોટું કરવા માટે દોષિત છું, તેથી શું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દોર્ષ દેખાઇ શકીશ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ારે મારા જેવા ભુજ છે? મારી જેમ તું ગર્જના કરી શક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ો તું જો દેવ સમાન હોય, તો તું ગર્વ કરી શકે. જો તું દેવ સમાન હોય, તો માન અને પ્રતિષ્ઠાને વસ્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 જેમ ધારણ કરી શક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ો તું દેવ સમાન હોય, તો તું તારો ક્રોધ વ્યકત કરી શકીશ અને ઘમંડીઓને પછા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ાં અયૂબ! એ ગવિર્ષ્ઠ લોકો સામે જો અને તેઓને નમ્ર બનાવ. દુષ્ટો જ્યાં ઊપસ્થિત હોય, કચરી નાખ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સર્વ ગવિર્ષ્ઠ લોકો ને ધૂળમાં દાટી દો. તેઓના મુખને કબરોમાં ઢાંકી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ો તું એવું કરી શકીશ તો હું પણ તારા વખાણ કરીશ મને ખાતરી થશે કે તું તારા પોતાના બળથી પોતાને બચ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ગેંડાની સામે જો. મેં તારી સાથે ગેંડાને ઉત્પન્ન કર્યો છે, તે બળદની જેમ ઘાસ ખ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ના પેટમાંના સ્નાયુઓ ખુબજ બળવાન છે તેના શરીરમાં ઘણી શક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ની પૂંછડી દેવદાર વૃક્ષની જેમ ટટ્ટાર ઊભી રહે છે, એની પગની પિંડીના સ્નાયુઓ કેવા મજબૂત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ના હાડકાં કાંસા જેવા છે. તેના પગ લોખંડના સળિયા જેવા મજબૂ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રા પ્રાણીઓના સર્જનોમાં ગેંડો શ્રેષ્ઠ છે. જો કોઇ તેનું સર્જન કરવાનો દાવો કરે તો ભલે ત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તરવાર લઇને લડવા આ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ંગલનાં બીજાં પ્રાણીઓ જ્યાં વસે છે તેવા પર્વતો પરથી તેને ઘાસ મળી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 કાદવ કીચડવાળી જગ્યામાં કમળના છોડ નીચે પડી રહે છે. તે બરૂઓની વચ્ચે કાદવ કીચડમાં સંત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કમળના છોડો તેને પોતાની છાયાથી ઢાંકે છે; તે નદી પાસે ઉગતા વેલા નીચે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ો નદીમાં પૂર આવે, તો ગેંડો ભાગી જશે નહિ. તે યર્દન નદી તેના મોઢા પર પાણી ઊડાડે તો પણ તે ગભરા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ને આંકડીમાં ભરાવીને કોણ તેને પકડી શકે? તેના નાકમાં નથ કોણ નાખી શક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2026-10-21T06:10:17Z</dcterms:created>
  <dcterms:modified xsi:type="dcterms:W3CDTF">2026-10-21T06:10:17Z</dcterms:modified>
  <dc:title>અયૂબ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