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 அணிந்து, அவர் அதைக் கச்சையாகக் கட்டிக்கொண்டிருக்கிறார்; ஆதலால் பூச்சக்கரம் அசையாதபடி நிலைபெற்ற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ிங்காசனம் பூர்வமுதல் உறுதியானது; நீர் அநாதிய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 கர்த்தர் உன்னதத்திலே வல்லமையுள்ள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 கர்த்தர் உன்னதத்திலே வல்லமையுள்ள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 அலங்கார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 அலங்கார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ই রাজা| তিনি রাজকীয এবং শক্তিমান পোশাকে সজ্জিত| তিনি দৃঢ়তার সঙ্গে এই বিশ্বকে তার আপ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স্থাপন করেছেন এবং এটাকে নাড়ানো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ঈশ্বর, আপনার রাজত্ব চিরদিন ধরে রয়েছে| ঈশ্বর আপনার অস্তিত্ব অনাদিকাল থেক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নদীর গর্জন প্রচণ্ড তীব্র| উচ্চকিত ঢেউ প্রচণ্ড গর্জনশী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মুদ্রের উচ্চকিত ঢেউ প্রচণ্ড তীব্র ও গর্জনশীল| কিন্তু উর্দ্ধে অবস্থিত প্রভু তার থেকেও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পনার বিধি চিরদিন বজায় থাকবে| আপনার পবিত্র মন্দিরের অস্তিত্ব দীর্ঘকালের জন্য বজায়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বিত্র মন্দিরের অস্তিত্ব দীর্ঘকালের জন্য বজায়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2026-10-22T08:47:35Z</dcterms:created>
  <dcterms:modified xsi:type="dcterms:W3CDTF">2026-10-22T08:47:35Z</dcterms:modified>
  <dc:title>গীতসংহিতা : 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