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ியருடைய சத்தத்தை அறியாதபடியினால் அவைகள் அந்நியனுக்குப் பின்செல்லாமல், அவனை விட்டோடிப்போம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அவைகளுக்கு நித்தியஜீவனைக் கொடுக்கிறேன்; அவைகள் ஒருக்காலும் கெட்டுப்போவதில்லை, ஒருவனும் அவைகளை என் கையிலிருந்து பறித்துக்கொள்வத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அவைகளுக்கு நித்தியஜீவனைக் கொடுக்கிறேன்; அவைகள் ஒருக்காலும் கெட்டுப்போவதில்லை, ஒருவனும் அவைகளை என் கையிலிருந்து பறித்துக்கொள்வத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ை எனக்குத் தந்த என் பிதா எல்லாரிலும் பெரியவராயிருக்கிறார்; அவைகளை என் பிதாவின் கையிலிருந்து பறித்துக்கொள்ள ஒருவனாலும் கூ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ை எனக்குத் தந்த என் பிதா எல்லாரிலும் பெரியவராயிருக்கிறார்; அவைகளை என் பிதாவின் கையிலிருந்து பறித்துக்கொள்ள ஒருவனாலும் கூட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ும் பிதாவும் ஒன்றாயிருக்கிறோ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ர்கள் மறுபடியும் அவர்மேல் கல்லெறியும்படி, கல்லுகளை எடுத்து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உவமையை இயேசு அவர்களுடனே சொன்னார்; அவர்களோ அவர் சொன்னவைகளின் கருத்தை அறிய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நான் என் பிதாவினாலே அநேக நற்கிரியைகளை உங்களுக்குக் காண்பித்தேன், அவைகளில் எந்தக் கிரியையினிமித்தம் என்மேல் கல்லெறிகிறீ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நான் என் பிதாவினாலே அநேக நற்கிரியைகளை உங்களுக்குக் காண்பித்தேன், அவைகளில் எந்தக் கிரியையினிமித்தம் என்மேல் கல்லெறிகிறீர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ய்யாகவே மெய்யாகவே நான் உங்களுக்குச் சொல்லுகிறேன்; ஆட்டுத்தொழுவத்துக்குள் வாசல்வழியாய் பிரவேசியாமல், வேறுவழியாய் ஏறுகிறவன் கள்ளனும் கொள்ளைக்காரனுமாயிருக்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 மறுபடியும் அவர்களை நோக்கி: நானே ஆடுகளுக்கு வாசல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 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 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ூதர்கள் அவருக்குப் பிரதியுத்தரமாக: நற்கிரியையினிமித்தம் நாங்கள் உன்மேல் கல்லெறிகிறதில்லை; நீ மனுஷனாயிருக்க, உன்னை தேவன் என்று சொல்லி இவ்விதமாக தேவதூஷணஞ் சொல்லுகிறபடியினால் உன்மேல் கல்லெறிகிற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க்கு முன்னே வந்தவர்களெல்லாரும் கள்ளரும் கொள்ளைக்காரருமாயிருக்கிறார்கள்; ஆடுகள் அவர்களுக்குச் செவிகொடுக்க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ர்களுக்குப் பிரதியுத்தரமாக: தேவர்களாயிருக்கிறீர்கள் என்று நான் சொன்னேன் என்பதாய் உங்கள் வேதத்தில் எழுதியிருக்கவில்லைய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ே வாசல், என் வழியாய் ஒருவன் உட்பிரவேசித்தால், அவன் இரட்சிக்கப்படுவான், அவன் உள்ளும் புறம்பும்சென்று, மேய்ச்சலைக் கண்டடை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ே வாசல், என் வழியாய் ஒருவன் உட்பிரவேசித்தால், அவன் இரட்சிக்கப்படுவான், அவன் உள்ளும் புறம்பும்சென்று, மேய்ச்சலைக் கண்டடை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வசனத்தைப் பெற்றுக்கொண்டவர்களை தேவர்கள் என்று அவர் சொல்லியிருக்க, வேதவாக்கியமும் தவறாததாயிருக்க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ன் திருடவும் கொல்லவும் அழிக்கவும் வருகிறானேயன்றி வேறொன்றுக்கும் வரான். நானோ அவைகளுக்கு ஜீவன் உண்டாயிருக்கவும், அது பரிபூரணப்படவும் வந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ய்யாகவே மெய்யாகவே நான் உங்களுக்குச் சொல்லுகிறேன்; ஆட்டுத்தொழுவத்துக்குள் வாசல்வழியாய் பிரவேசியாமல், வேறுவழியாய் ஏறுகிறவன் கள்ளனும் கொள்ளைக்காரனுமாயிரு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ுடன் திருடவும் கொல்லவும் அழிக்கவும் வருகிறானேயன்றி வேறொன்றுக்கும் வரான். நானோ அவைகளுக்கு ஜீவன் உண்டாயிருக்கவும், அது பரிபூரணப்படவும் வந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தாவினால் பரிசுத்தமாக்கப்பட்டும், உலகத்தில் அனுப்பப்பட்டும் இருக்கிற நான் என்னை தேவனுடைய குமாரன் என்று சொன்னதினாலே தேவதூஷணஞ் சொன்னாய் என்று நீங்கள் சொல்லலாமா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தாவினால் பரிசுத்தமாக்கப்பட்டும், உலகத்தில் அனுப்பப்பட்டும் இருக்கிற நான் என்னை தேவனுடைய குமாரன் என்று சொன்னதினாலே தேவதூஷணஞ் சொன்னாய் என்று நீங்கள் சொல்லலாமா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ே நல்ல மேய்ப்பன்: நல்லமேய்ப்பன் ஆடுகளுக்குக்காகத் தன் ஜீவனைக் கொடுக்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பிதாவின் கிரியைகளை நான் செய்யாதிருந்தால், நீங்கள் என்னை விசுவாசிக்கவேண்டிய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ய்தேனேயானால், நீங்கள் என்னை விசுவாசியாதிருந்தாலும், பிதா என்னிலும் நான் அவரிலும் இருக்கிறதை நீங்கள் அறிந்து விசுவாசிக்கும்படி அந்தக் கிரியைகளை விசுவாசியுங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ெய்தேனேயானால், நீங்கள் என்னை விசுவாசியாதிருந்தாலும், பிதா என்னிலும் நான் அவரிலும் இருக்கிறதை நீங்கள் அறிந்து விசுவாசிக்கும்படி அந்தக் கிரியைகளை விசுவாசியுங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ய்ப்பனாயிராதவனும், ஆடுகள் தனக்குச் சொந்தமல்லாதவனுமான கூலியாள் ஓநாய் வருகிறதைக் கண்டு ஆடுகளைவிட்டு ஓடிப்போகிறான்; அப்பொழுது ஓநாய் ஆடுகளைப்பீறி, அவைகளைச் சிதறடி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ய்ப்பனாயிராதவனும், ஆடுகள் தனக்குச் சொந்தமல்லாதவனுமான கூலியாள் ஓநாய் வருகிறதைக் கண்டு ஆடுகளைவிட்டு ஓடிப்போகிறான்; அப்பொழுது ஓநாய் ஆடுகளைப்பீறி, அவைகளைச் சிதறடி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ினிமித்தம் அவர்கள் மறுபடியும் அவரைப் பிடிக்க தேடினார்கள், அவரோ அவர்கள் கைக்குத் தப்ப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சல்வழியாய்ப் பிரவேசிக்கிறவனோ ஆடுகளின் மேய்ப்பனாயிருக்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ூலியாள் கூலிக்காக வேலைசெய்கிறவனாகையால் ஓடிப்போகிறான், ஆடுகளுக்காக அவன் கவலைப்ப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ர்தானுக்கு அக்கரையிலே முன்னே யோவான் ஞானஸ்நானங்கொடுத்துக்கொண்டிருந்த இடத்துக்குத் திரும்பிப்போய், அங்கே தங்க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ே நல்ல மேய்ப்பன்; பிதா என்னை அறிந்திருக்கிறதுபோலவும், நான் பிதாவை அறிந்திருக்கிறதுபோலவ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ேகர் அவரிடத்தில் வந்து: யோவான் ஒரு அற்புதத்தையும் செய்யவில்லை; ஆகிலும் இவரைக்குறித்து யோவான் சொன்னதெல்லாம் மெய்யாயிருக்கிறது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ேகர் அவரிடத்தில் வந்து: யோவான் ஒரு அற்புதத்தையும் செய்யவில்லை; ஆகிலும் இவரைக்குறித்து யோவான் சொன்னதெல்லாம் மெய்யாயிருக்கிறது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ுடையவைகளை அறிந்தும் என்னுடையவைகளால் அறியப்பட்டுமிருக்கிறேன்; ஆடுகளுக்காக என் ஜீவனையும் கொடு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்விடத்திலே அநேகர் அவரிடத்தில் விசுவாசமுள்ளவர்களா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த் தொழுவத்திலுள்ளவைகளல்லாமல் வேறே ஆடுகளும் எனக்கு உண்டு; அவைகளையும் நான் கொண்டுவரவேண்டும், அவைகள் என் சத்தத்துக்குச் செவிகொடுக்கும். அப்பொழுது ஒரே மந்தையும் ஒரே மேய்ப்பனுமா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த் தொழுவத்திலுள்ளவைகளல்லாமல் வேறே ஆடுகளும் எனக்கு உண்டு; அவைகளையும் நான் கொண்டுவரவேண்டும், அவைகள் என் சத்தத்துக்குச் செவிகொடுக்கும். அப்பொழுது ஒரே மந்தையும் ஒரே மேய்ப்பனுமா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என் ஜீவனை மறுபடியும் அடைந்துகொள்ளும்படிக்கு அதைக் கொடுக்கிறபடியினால் பிதா என்னில் அன்பாயி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சலைக் காக்கிறவன் அவனுக்குத் திறக்கிறான்; ஆடுகளும் அவன் சத்தத்துக்குச் செவிகொடுக்கிறது. அவன் தன்னுடைய ஆடுகளைப் பேர்சொல்லிக் கூப்பிட்டு, அவைகளை வெளியே நடத்திக்கொண்டுபோகி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ும் அதை என்னிடத்திலிருந்து எடுத்துக்கொள்ளமாட்டான்; நானே அதைக் கொடுக்கிறேன், அதைக் கொடுக்கவும் எனக்கு அதிகாரம் உண்டு, அதை மறுபடியும் எடுத்துக்கொள்ளவும் எனக்கு அதிகாரமுண்டு. இந்தக் கட்டளையை என் பிதாவினிடத்தில் பெற்றுக்கொண்டே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ும் அதை என்னிடத்திலிருந்து எடுத்துக்கொள்ளமாட்டான்; நானே அதைக் கொடுக்கிறேன், அதைக் கொடுக்கவும் எனக்கு அதிகாரம் உண்டு, அதை மறுபடியும் எடுத்துக்கொள்ளவும் எனக்கு அதிகாரமுண்டு. இந்தக் கட்டளையை என் பிதாவினிடத்தில் பெற்றுக்கொண்டே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வசனங்களினிமித்தம் யூதருக்குள்ளே மறுபடியும் பிரிவினையுண்டா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அநேகர்: இவன் பிசாசுபிடித்தவன், பயித்தியக்காரன்; ஏன் இவனுக்குச் செவிகொடுக்கிறீர்கள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ே சிலர்: இவைகள் பிசாசுபிடித்தவனுடைய வசனங்களல்லவே. குருடருடைய கண்களைப் பிசாசு திறக்கக்கூடுமா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ே சிலர்: இவைகள் பிசாசுபிடித்தவனுடைய வசனங்களல்லவே. குருடருடைய கண்களைப் பிசாசு திறக்கக்கூடுமா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எருசலேமிலே தேவாலயப் பிரதிஷ்டைபண்டிகை வந்தது; மாரிகாலமுமாயி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தேவாலயத்தில் சாலொமோனுடைய மண்டபத்திலே உலாவிக்கொண்டிருந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ூதர்கள் அவரைச் சூழ்ந்துகொண்டு: எதுவரைக்கும் எங்கள் ஆத்துமாவுக்குச் சந்தேகம் உண்டாக்குகிறீர், நீர் கிறிஸ்துவானால் எங்களுக்குத் தெளிவாய்ச் சொல்லும்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ூதர்கள் அவரைச் சூழ்ந்துகொண்டு: எதுவரைக்கும் எங்கள் ஆத்துமாவுக்குச் சந்தேகம் உண்டாக்குகிறீர், நீர் கிறிஸ்துவானால் எங்களுக்குத் தெளிவாய்ச் சொல்லும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சலைக் காக்கிறவன் அவனுக்குத் திறக்கிறான்; ஆடுகளும் அவன் சத்தத்துக்குச் செவிகொடுக்கிறது. அவன் தன்னுடைய ஆடுகளைப் பேர்சொல்லிக் கூப்பிட்டு, அவைகளை வெளியே நடத்திக்கொண்டுபோகி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க்குப் பிரதியுத்தரமாக: அதை உங்களுக்குச் சொன்னேன், நீங்கள் விசுவாசிக்கவில்லை; என் பிதாவின் நாமத்தினாலே நான் செய்கிற கிரியைகளே என்னைக்குறித்துச் சாட்சிகொட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க்குப் பிரதியுத்தரமாக: அதை உங்களுக்குச் சொன்னேன், நீங்கள் விசுவாசிக்கவில்லை; என் பிதாவின் நாமத்தினாலே நான் செய்கிற கிரியைகளே என்னைக்குறித்துச் சாட்சிகொடுக்கிற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, நான் உங்களுக்குச் சொன்னபடியே, நீங்கள் என் மந்தையின் ஆடுகளாயிராதபடியினால் விசுவாசியாமலிருக்கிற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டுகள் என் சத்தத்திற்குச் செவிகொடுக்கிறது; நான் அவைகளை அறிந்திருக்கிறேன், அவைகள் எனக்குப் பின்செல்லு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னுடைய ஆடுகளை வெளியே விட்டபின்பு, அவைகளுக்கு முன்பாக நடந்துபோகிறான், ஆடுகள் அவன் சத்தத்தை அறிந்திருக்கிறபடியினால் அவனுக்குப் பின்செல்லு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னுடைய ஆடுகளை வெளியே விட்டபின்பு, அவைகளுக்கு முன்பாக நடந்துபோகிறான், ஆடுகள் அவன் சத்தத்தை அறிந்திருக்கிறபடியினால் அவனுக்குப் பின்செல்ல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ியருடைய சத்தத்தை அறியாதபடியினால் அவைகள் அந்நியனுக்குப் பின்செல்லாமல், அவனை விட்டோடிப்போ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চেনা লোকের কন্ঠস্বর চেন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মি তাদের অনন্ত জীবন দিই, আর তারা কখনও বিনষ্ট হয় না, আমার হাত থেকে কেউ তাদের কেড়ে নিতেও পা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মার পিতা, যিনি তাদেরকে আমায় দিয়েছেন, তিনি সবার ও সবকিছু থেকে মহান, আর কেউ পিতার হাত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কেড়ে নি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ও পিতা, আমরা এ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ইহুদীরা তাঁকে মারবার জন্য আবার পাথর তু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ীশু তাদের এই দৃষ্টান্তটি বললেন; কিন্তু তিনি য়ে কি বলতে চাইছেন তা তারা বুঝতে পা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ীশু তাদের বললেন, ‘পিতার শক্তিতে আমি অনেক ভাল কাজ করেছি, তার মধ্যে কোন্ কাজটার জন্য তোমরা পাথ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তে চাই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বললেন, ‘আমি তোমাদের সত্যি বলছি; যদি কেউ সদর দরজা দিয়ে মেষ খোঁযাড়ে না ঢোকে এবং তার পরিবর্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যীশু আবার তাদের বললেন, ‘আমি তোমাদের সত্যি বলছি; আমি মেষদের জন্য খোঁযাড়ের দরজা স্বরূপ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ইহুদীরা এর উত্তরে তাঁকে বলল, ‘তুমি য়ে সব ভাল কাজ করেছ, তার জন্য আমরা তোমায় পাথর মারতে চাই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 কিন্তু আমরা তোমাকে পাথর মারতে চাইছি এই জন্য য়ে, তুমি ঈশ্বর নিন্দা করেছ৷ তুমি একজন মানুষ, অথ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কে ঈশ্বর বলে দাবী কর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াঁরা আমার আগে এসেছে তারা সব চোর ডাকাত, কিন্তু মেষরা তাদের ডাক শোন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যীশু তাদের বললেন, ‘তোমাদের বিধি-ব্যবস্থায় কি একথা লেখা নেই য়ে, ‘আমি বলেছি তোমরা ঈশ্ব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ই দরজা৷ যদি কেউ আমার মধ্য দিয়ে ঢোকে তবে সে রক্ষা পাবে৷ সে ভেতরে আসবে এবং বাইরে গেল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ণভূমি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শাস্ত্রে তাদেরই ঈশ্বর বলেছিল যাদের কাছে ঈশ্বরের বাণী এসেছিল; আর শাস্ত্র সব সময়ই সত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চোর কেবল চুরি, খুন ও ধ্বংস করতে আসে৷ আমি এসেছি, যাতে লোকেরা জীবন লাভ করে, আর য়েন তা পরি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 কোন ভাবে টপকে ঢোকে, তবে সে একজন চোর বা ডাকাত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েই লাভ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আমিই সেই ব্যক্তি, পিতা যাঁকে মনোনীত করে জগতে পাঠালেন৷ আমি বলেছি য়ে, ‘আমি ঈশ্বরের পুত্র৷’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েন বলছ য়ে আমি ঈশ্বর নিন্দা করছ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আমিই উত্তম মেষপালক৷ উত্তম পালক মেষদের জন্য তার জীবন সমর্পণ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আমি যদি আমার পিতার কাজ না করি, তাহলে আমায় বিশ্বাস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আমি যখন সেইসব কাজ করছি তখনও যদি তোমরা আমাকে বিশ্বাস না করো, তাহলে সেই সব কাজকে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৷ তাহলে তোমরা জানতে পারবে ও বুঝতে পারবে য়ে পিতা আমাতে আছেন আর আমি পিতার মধ্যে আ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োন বেতনভূক কর্মচারী প্রকৃত মেষপালক নয়৷ মেষরা তার নিজের নয়, তাই সে যখন নেকড়ে বাঘ আসতে দে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মেষদের ফেলে রেখে পালায়৷ আর নেকড়ে বাঘ তাদের আক্রমণ করে এবং তারা ছড়িয়ে পড়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এরপর তারা আবার তাঁকে গ্রেপ্তার করতে চেষ্টা করল, কিন্তু তিনি তাদের হাত এড়িয়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য়ে ব্যক্তি দরজা দিয়ে ঢোকে সে মেষপাল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েতনভূক কর্মচারী পালায়, কারণ বেতনের বিনিময়ে সে কাজ করে, মেষদের জন্য তার কোন চিন্তাই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যর্দনের অপর পারে য়েখানে য়োহন বাপ্তাইজ করছিলেন, যীশু সেখানে আবার গেলেন ও সেখানে 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‘আমিই উত্তম পালক৷ আমি আমার মেষদের জানি আর আমার মেষরা আমায় জা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বহুলোক তাঁর কাছে আসতে থাকল, আর তারা বলাবলি করতে লাগল, ‘য়োহন কোন অলৌকিক কাজ করেন নি বটে;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মানুষটির বিষয়ে য়োহন যা বলেছেন, সে সবই সত্য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ঠিক য়েমন আমার পিতা আমাকে জানেন, আমিও আমার পিতাকে জানি; আর আমি মেষদের জন্য আমার জীবন সঁপে দি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আর সেখানে অনেকেই যীশুর ওপর বিশ্বাস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ার এমন আরো অনেক মেষ আছে যাঁরা এই খোঁযাড়ের নয়৷ আমি অবশ্যই তাদেরও আনব, তারাও আমার কথা শুনব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তখন সকলে এক পাল হবে আর তাদের পালকও হবেন একজ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 কারণেই পিতা আমায় ভালবাসেন, কারণ আমি আমার প্রাণ দান করি য়েন আবার তা পে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ারোযান তাকে দরজা খুলে দেয়, আর মেষরা তার কন্ঠস্বর শোনে৷ সে তার নিজের মেষগুলিকে নাম ধরে ডাক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েউ আমার কাছ থেকে তা হরণ করে নিতে পারবে না, বরং আমি তা স্ব-ইচ্ছাতেই করছি৷ এটা দান করার অধি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আছে এবং আবার তা ফিরে পাওযার অধিকারও আমার আছে৷ আমার পিতার কাছ থেকেই আমি এই সব শুন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ইসব কথার কারণে জনগণের মধ্যে এ নিয়ে মতবিরোধ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দের মধ্যে অনেকে বলল, ‘ওকে ভূতে পেয়েছে, ও পাগল৷ ওর কথা কেন শুন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বার অন্যরা বলল, ‘যাদের ভূতে পায় তারা তো এমন কথা বলে না৷ ভূত নিশ্চয়ই অন্ধকে দৃষ্টিশক্তি দ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ে না, পারে ক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রপর জেরুশালেমে প্রতিষ্ঠার পর্বএল, তখন ছিল শীতকা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মন্দির চত্বরে শলোমনের বারান্দাতে পায়চারি কর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ছু ইহুদী তাঁর চারপাশে জড়ো হয়ে তাঁকে বলল, ‘তুমি আর কতকাল আমাদের অনিশ্চয়তার মধ্যে রাখবে?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মশীহ হও তাহলে আমাদের স্পষ্ট করে ব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াইরে নিয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র উত্তরে যীশু তাদের বললেন, ‘আমি তোমাদের ইতিমধ্যেই বলেছি, আর তোমরা তা বিশ্বাস করছ না৷ আ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নামে য়ে সব অলৌকিক কাজ করি সেগুলিই আমার বিষয়ে সাক্ষ্য দি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িন্তু তোমরা বিশ্বাস করো না, কারণ তোমরা আমার পালের মেষ ন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মার মেষরা আমার কন্ঠস্বর শোনে৷ আমি তাদের জানি, আর তারা আমার অনুসরণ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 যখন তার নিজের সব মেষদের বের করে নেয়, তখন সে তাদের আগে আগে চলে, আর মেষরা তার পেছনে পেছনে চ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, কারণ তারা তার কন্ঠস্বর চে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মেষরা যাকে জানে না এমন লোকের পেছনে যাবে না, বরং তারা তার থেকে দূরে পালিয়ে যাবে, কারণ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2026-08-01T11:08:17Z</dcterms:created>
  <dcterms:modified xsi:type="dcterms:W3CDTF">2026-08-01T11:08:17Z</dcterms:modified>
  <dc:title>யோவான்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