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stranger will they not follow, but will flee from him: for they know not the voice of stranger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is parable spoke Jesus unto them: but they understood not what things they were which he spoke unto them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Jesus unto them again, Verily, verily, I say unto you, I am the door of the sheep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Jesus unto them again, Verily, verily, I say unto you, I am the door of the sheep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ll that ever came before me are thieves and robbers: but the sheep did not hear them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ll that ever came before me are thieves and robbers: but the sheep did not hear them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 am the door: by me if any man enter in, he shall be saved, and shall go in and out, and find pasture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 am the door: by me if any man enter in, he shall be saved, and shall go in and out, and find pasture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thief comes not, but in order to steal, and to kill, and to destroy: I am come that they might have life, and that they might have it more abundantly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thief comes not, but in order to steal, and to kill, and to destroy: I am come that they might have life, and that they might have it more abundantly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Verily, verily, I say unto you, He that enters not by the door into the sheepfold, but climbs up some other way, the same is a thief and a robber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 am the good shepherd: the good shepherd gives his life for the sheep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he that is a worker, and not the shepherd, whose own the sheep are not, sees the wolf coming, and left the sheep, and flees: and the wolf catches them, and scatters the sheep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he that is a worker, and not the shepherd, whose own the sheep are not, sees the wolf coming, and left the sheep, and flees: and the wolf catches them, and scatters the sheep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worker flees, because he is a worker, and cares not for the sheep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am the good shepherd, and know my sheep, and am known of min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s the Father knows me, even so know I the Father: and I lay down my life for the sheep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s the Father knows me, even so know I the Father: and I lay down my life for the sheep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ther sheep I have, which are not of this fold: them also I must bring, and they shall hear my voice; and there shall be one fold, and one shepher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ther sheep I have, which are not of this fold: them also I must bring, and they shall hear my voice; and there shall be one fold, and one shepher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refore does my Father love me, because I lay down my life, that I might take it again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Verily, verily, I say unto you, He that enters not by the door into the sheepfold, but climbs up some other way, the same is a thief and a robber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refore does my Father love me, because I lay down my life, that I might take it again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o man takes it from me, but I lay it down of myself. I have power to lay it down, and I have power to take it again. This commandment have I received of my Father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o man takes it from me, but I lay it down of myself. I have power to lay it down, and I have power to take it again. This commandment have I received of my Father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o man takes it from me, but I lay it down of myself. I have power to lay it down, and I have power to take it again. This commandment have I received of my Father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re was a division therefore again among the Jews for these sayings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many of them said, He has a devil, and is mad; why hear all of you him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many of them said, He has a devil, and is mad; why hear all of you him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Others said, These are not the words of him that has a devil. Can a devil open the eyes of the blind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Others said, These are not the words of him that has a devil. Can a devil open the eyes of the blind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t was at Jerusalem the feast of the dedication, and it was winter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he that enters in by the door is the shepherd of the sheep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Jesus walked in the temple in Solomon's porch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came the Jews round about him, and said unto him, How long do you make us to doubt? If you be the Christ, tell us plainly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came the Jews round about him, and said unto him, How long do you make us to doubt? If you be the Christ, tell us plainly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Jesus answered them, I told you, and all of you believed not: the works that I do in my Father's name, they bear witness of me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Jesus answered them, I told you, and all of you believed not: the works that I do in my Father's name, they bear witness of me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all of you believe not, because all of you are not of my sheep, as I said unto you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all of you believe not, because all of you are not of my sheep, as I said unto you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My sheep hear my voice, and I know them, and they follow me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My sheep hear my voice, and I know them, and they follow me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 give unto them eternal life; and they shall never perish, neither shall any man pluck them out of my hand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him the gate keeper opens; and the sheep hear his voice: and he calls his own sheep by name, and leads them out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 give unto them eternal life; and they shall never perish, neither shall any man pluck them out of my hand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My Father, which gave them me, is greater than all; and no man is able to pluck them out of my Father's hand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My Father, which gave them me, is greater than all; and no man is able to pluck them out of my Father's hand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and my Father are one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the Jews took up stones again to stone him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Jesus answered them, Many good works have I showed you from my Father; for which of those works do all of you stone me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Jesus answered them, Many good works have I showed you from my Father; for which of those works do all of you stone me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Jews answered him, saying, For a good work we stone you not; but for blasphemy; and because that you, being a man, make yourself God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Jews answered him, saying, For a good work we stone you not; but for blasphemy; and because that you, being a man, make yourself God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Jews answered him, saying, For a good work we stone you not; but for blasphemy; and because that you, being a man, make yourself Go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him the gate keeper opens; and the sheep hear his voice: and he calls his own sheep by name, and leads them out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them, Is it not written in your law, I said, All of you are gods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Jesus answered them, Is it not written in your law, I said, All of you are gods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If he called them gods, unto whom the word of God came, and the scripture cannot be broken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If he called them gods, unto whom the word of God came, and the scripture cannot be broken;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Say all of you of him, whom the Father has sanctified, and sent into the world, You blaspheme; because I said, I am the Son of God?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Say all of you of him, whom the Father has sanctified, and sent into the world, You blaspheme; because I said, I am the Son of God?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f I do not the works of my Father, believe me not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But if I do, though all of you believe not me, believe the works: that all of you may know, and believe, that the Father is in me, and I in him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But if I do, though all of you believe not me, believe the works: that all of you may know, and believe, that the Father is in me, and I in him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refore they sought again to take him: but he escaped out of their hand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he puts forth his own sheep, he goes before them, and the sheep follow him: for they know his voice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ent away again beyond Jordan into the place where John at first baptized; and there he abode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ent away again beyond Jordan into the place where John at first baptized; and there he abode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many resorted unto him, and said, John did no miracle: but all things that John spoke of this man were true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many resorted unto him, and said, John did no miracle: but all things that John spoke of this man were true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many believed on him ther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he puts forth his own sheep, he goes before them, and the sheep follow him: for they know his voic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stranger will they not follow, but will flee from him: for they know not the voice of stranger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உவமையை இயேசு அவர்களுடனே சொன்னார்; அவர்களோ அவர் சொன்னவைகளின் கருத்தை அறிய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 மறுபடியும் அவர்களை நோக்கி: நானே ஆடுகளுக்கு வாசல் என்று மெய்யாகவே மெய்ய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ுக்குச் 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க்கு முன்னே வந்தவர்களெல்லாரும் கள்ளரும் கொள்ளைக்காரருமாயிருக்கிறார்கள்; ஆடுகள் அவர்களு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விகொடுக்க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ே வாசல், என் வழியாய் ஒருவன் உட்பிரவேசித்தால், அவன் இரட்சிக்கப்படுவான், அவன் உ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றம்பும்சென்று, மேய்ச்சலைக் கண்டடை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ன் திருடவும் கொல்லவும் அழிக்கவும் வருகிறானேயன்றி வேறொன்றுக்கும் வரான். நானோ அவை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ீவன் உண்டாயிருக்கவும், அது பரிபூரணப்படவும்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ெய்யாகவே மெய்யாகவே நான் உங்களுக்குச் சொல்லுகிறேன்; ஆட்டுத்தொழுவத்துக்குள் வாசல்வழ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ே நல்ல மேய்ப்பன்: நல்லமேய்ப்பன் ஆடுகளுக்குக்காகத் தன் ஜீவனைக் கொடுக்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ய்ப்பனாயிராதவனும், ஆடுகள் தனக்குச் சொந்தமல்லாதவனுமான கூலியாள் ஓநாய் வருகிறத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டுகளைவிட்டு ஓடிப்போகிறான்; அப்பொழுது ஓநாய் ஆடுகளைப்பீறி, அவைகளைச் சிதறடி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லியாள் கூலிக்காக வேலைசெய்கிறவனாகையால் ஓடிப்போகிறான், ஆடுகளுக்காக அவன் கவலைப்ப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ே நல்ல மேய்ப்பன்; பிதா என்னை அறிந்திருக்கிறதுபோலவும், நான் பிதாவை அறிந்திருக்கிறதுபோல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ுடையவைகளை அறிந்தும் என்னுடையவைகளால் அறியப்பட்டுமிருக்கிறேன்; ஆடுகளுக்காக என் ஜீவ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டு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த் தொழுவத்திலுள்ளவைகளல்லாமல் வேறே ஆடுகளும் எனக்கு உண்டு; அவைகளையும் நான் கொண்டுவரவேண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ைகள் என் சத்தத்துக்குச் செவிகொடுக்கும். அப்பொழுது ஒரே மந்தையும் ஒரே மேய்ப்பனும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என் ஜீவனை மறுபடியும் அடைந்துகொள்ளும்படிக்கு அதைக் கொடுக்கிறபடியினால் பிதா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வேசியாமல், வேறுவழியாய் ஏறுகிறவன் கள்ளனும் கொள்ளைக்காரனுமாயிருக்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ன்ப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ும் அதை என்னிடத்திலிருந்து எடுத்துக்கொள்ளமாட்டான்; நானே அதைக் கொடுக்கிறேன், அ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டுக்கவும் எனக்கு அதிகாரம் உண்டு, அதை மறுபடியும் எடுத்துக்கொள்ளவும் எனக்கு அதிகாரமுண்டு. இந்த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யை என் பிதாவினிடத்தில் பெற்றுக்கொண்ட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வசனங்களினிமித்தம் யூதருக்குள்ளே மறுபடியும் பிரிவினையுண்டாய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அநேகர்: இவன் பிசாசுபிடித்தவன், பயித்தியக்காரன்; ஏன் இவனுக்குச் செவிகொடுக்கிறீ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ே சிலர்: இவைகள் பிசாசுபிடித்தவனுடைய வசனங்களல்லவே. குருடருடைய கண்களைப் பிசாசு திறக்கக்கூட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எருசலேமிலே தேவாலயப் பிரதிஷ்டைபண்டிகை வந்தது; மாரிகாலமும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சல்வழியாய்ப் பிரவேசிக்கிறவனோ ஆடுகளின் மேய்ப்பனாயிருக்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தேவாலயத்தில் சாலொமோனுடைய மண்டபத்திலே உலாவிக்கொண்டிரு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ூதர்கள் அவரைச் சூழ்ந்துகொண்டு: எதுவரைக்கும் எங்கள் ஆத்துமாவுக்குச் சந்த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டாக்குகிறீர், நீர் கிறிஸ்துவானால் எங்களுக்குத் தெளிவாய்ச் சொல்லும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க்குப் பிரதியுத்தரமாக: அதை உங்களுக்குச் சொன்னேன், நீங்கள் விசுவாசிக்கவில்லை;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தாவின் நாமத்தினாலே நான் செய்கிற கிரியைகளே என்னைக்குறித்துச் சாட்சிகொட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, நான் உங்களுக்குச் சொன்னபடியே, நீங்கள் என் மந்தையின் ஆடுகளாயிராதபடி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ுவாசியாமலிருக்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டுகள் என் சத்தத்திற்குச் செவிகொடுக்கிறது; நான் அவைகளை அறிந்திருக்கிறேன், அவைகள் என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ன்செல்லு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அவைகளுக்கு நித்தியஜீவனைக் கொடுக்கிறேன்; அவைகள் ஒருக்காலும் கெட்டுப்போவதில்லை, ஒருவ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சலைக் காக்கிறவன் அவனுக்குத் திறக்கிறான்; ஆடுகளும் அவன் சத்தத்துக்குச் செவிகொடுக்கிறது.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ைகளை என் கையிலிருந்து பறித்துக்கொள்வத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ை எனக்குத் தந்த என் பிதா எல்லாரிலும் பெரியவராயிருக்கிறார்; அவைகளை என் பிதாவின் கை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றித்துக்கொள்ள ஒருவனாலும் கூடா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ும் பிதாவும் ஒன்றாயிருக்கிறோம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ர்கள் மறுபடியும் அவர்மேல் கல்லெறியும்படி, கல்லுகளை எடுத்து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நான் என் பிதாவினாலே அநேக நற்கிரியைகளை உங்களுக்குக் காண்பித்தேன், அவ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ந்தக் கிரியையினிமித்தம் என்மேல் கல்லெறிகிற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ர்கள் அவருக்குப் பிரதியுத்தரமாக: நற்கிரியையினிமித்தம் நாங்கள் உன்மேல் கல்லெறிகிறதில்லை;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னுஷனாயிருக்க, உன்னை தேவன் என்று சொல்லி இவ்விதமாக தேவதூஷணஞ் சொல்லுகிறபடியினால் உன்மேல் கல்லெறி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ன்னுடைய ஆடுகளைப் பேர்சொல்லிக் கூப்பிட்டு, அவைகளை வெளியே நடத்திக்கொண்டுபோ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தேவர்களாயிருக்கிறீர்கள் என்று நான் சொன்னேன் என்பதாய்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ேதத்தில் எழுதியிருக்கவில்லைய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வசனத்தைப் பெற்றுக்கொண்டவர்களை தேவர்கள் என்று அவர் சொல்லியிருக்க, வேதவாக்கி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வறாததாயிருக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தாவினால் பரிசுத்தமாக்கப்பட்டும், உலகத்தில் அனுப்பப்பட்டும் இருக்கிற நான் என்னை தேவ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மாரன் என்று சொன்னதினாலே தேவதூஷணஞ் சொன்னாய் என்று நீங்கள் சொல்லலா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பிதாவின் கிரியைகளை நான் செய்யாதிருந்தால், நீங்கள் என்னை விசுவாசிக்கவேண்டிய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ெய்தேனேயானால், நீங்கள் என்னை விசுவாசியாதிருந்தாலும், பிதா என்னிலும் நான் அவரிலும் இருக்கிற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ங்கள் அறிந்து விசுவாசிக்கும்படி அந்தக் கிரியைகளை விசுவாசியுங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ினிமித்தம் அவர்கள் மறுபடியும் அவரைப் பிடிக்க தேடினார்கள், அவரோ அவர்கள் கைக்குத் தப்ப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னுடைய ஆடுகளை வெளியே விட்டபின்பு, அவைகளுக்கு முன்பாக நடந்துபோகிறான், ஆடுகள் அவன் சத்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ர்தானுக்கு அக்கரையிலே முன்னே யோவான் ஞானஸ்நானங்கொடுத்துக்கொண்டிருந்த இடத்துக்க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ம்பிப்போய், அங்கே தங்க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ேகர் அவரிடத்தில் வந்து: யோவான் ஒரு அற்புதத்தையும் செய்யவில்லை; ஆகிலும் இவரைக்குறித்து யோ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ன்னதெல்லாம் மெய்யாயிருக்கிறது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்விடத்திலே அநேகர் அவரிடத்தில் விசுவாசமுள்ளவர்களா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ிருக்கிறபடியினால் அவனுக்குப் பின்செல்லு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ியருடைய சத்தத்தை அறியாதபடியினால் அவைகள் அந்நியனுக்குப் பின்செல்லாமல், அவனை விட்டோ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2026-09-16T23:21:47Z</dcterms:created>
  <dcterms:modified xsi:type="dcterms:W3CDTF">2026-09-16T23:21:47Z</dcterms:modified>
  <dc:title>யோவான்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