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சத்தம் தண்ணீர்களின்மேல் தொனிக்கிறது; மகிமையுள்ள தேவன் ழுழங்குகிறார்; கர்த்தர் திரளான தண்ணீர்களின்மேல் இரு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சத்தம் வல்லமையுள்ளது; கர்த்தருடைய சத்தம் மகத்துவமுள்ள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சத்தம் கேதுருமரங்களை முறிக்கிறது; கர்த்தர் லீபனோனின் கேதுருமரங்களை முறி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சத்தம் கேதுருமரங்களை முறிக்கிறது; கர்த்தர் லீபனோனின் கேதுருமரங்களை முறி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க் கன்றுக்குட்டிகளைப்போலவும், லீபனோனையும் சீரியோனையும் காண்டாமிருகக் குட்டிகளைப்போலவும் துள்ளப்பண்ண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க் கன்றுக்குட்டிகளைப்போலவும், லீபனோனையும் சீரியோனையும் காண்டாமிருகக் குட்டிகளைப்போலவும் துள்ளப்பண்ண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சத்தம் அக்கினிஜுவாலைகளைப் பிள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சத்தம் வனாந்தரத்தை அதிரப்பண்ணும்; கர்த்தர் காதேஸ் வனாந்தரத்தை அதிரப்பண்ண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சத்தம் பெண்மான்களை ஈனும்படி செய்து, காடுகளை வெளியாக்கும்; அவருடைய ஆலயத்திலுள்ள யாவரும் அவருடைய மகிமையைப் பிரஸ்தாபிக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சத்தம் பெண்மான்களை ஈனும்படி செய்து, காடுகளை வெளியாக்கும்; அவருடைய ஆலயத்திலுள்ள யாவரும் அவருடைய மகிமையைப் பிரஸ்தாபி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ஜலப்பிரவாகத்தின்மேல் உட்கார்ந்திருக்கிறார்; கர்த்தர் என்றென்றைக்கும் ராஜாவாக வீற்றிரு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மது ஜனத்திற்குப் பெலன்கொடுப்பார்; கர்த்தர் தமது ஜனத்திற்குச் சமாதானம் அருளி, அவர்களை ஆசீர்வதிப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லவான்களின் புத்திரரே, கர்த்தருக்கு மகிமையையும் வல்லமையையும் செலுத்துங்கள்; கர்த்தருக்கே அதைச்செலுத்த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நாமத்திற்குரிய மகிமையை அவருக்குச் செலுத்துங்கள்; பரிசுத்த அலங்காரத்துடனே கர்த்தரைத் தொழுதுகொள்ள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6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র রব সমুদ্রের এপার থেকে ওপারে শোনা যায়| মহিমান্বিত ঈশ্বরের রব মহাসমুদ্রের বজ্রধ্বনি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র রব তাঁর শক্তি ঘোষণা করে| প্রভুর রব তাঁর মহিমা প্রকাশ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র রব বিরাট বড় এরস গাছদের ভেঙ্গে টুকরো টুকরো করে দেয়| প্রভু লিবানোনের এরস গাছ ভে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 লিবানোনকে প্রকম্পিত করেছেন| দেখে মনে হয় য়েন একটি বাচ্চা বাছুর নাচছে| শিরিযোণপ্রকম্প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চ্ছে| দেখে মনে হয় য়েন একটা বাচ্চা ছাগল লাফা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বিদ্যুতের চমক দিয়ে প্রভুর রব বাতাসকে কেটে কেটে দি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র রব মরুভূমিকে কাঁপিয়ে দিচ্ছে| প্রভুর রবে কাদেশ মরুভূমি কেঁপে উঠ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র রব দেবদারু গাছকে কাঁপিয়ে দেয়| প্রভু বনস্থলী ধ্বংস করেন| কিন্তু তাঁর পবিত্র মন্দিরে, লো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মহিমার গান গ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লাবনের সময় প্রভুই ছিলেন রাজা এবং চিরদিনের জন্য প্রভুই রাজা থাক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তাঁর লোকদের শক্তি দেন| তিনি তাঁর লোকেদের শান্তি দিয়ে আশীর্বাদ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ঈশ্বরের সন্তানরা, তোমরা প্রভুর প্রশংসা কর! তাঁর শক্তি এবং মহিমার প্রশংস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র প্রশংসা কর এবং তাঁর নামের সম্মান কর! তোমরা পবিত্র বস্ত্র পরে তাঁর উপাসন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2026-10-22T07:50:00Z</dcterms:created>
  <dcterms:modified xsi:type="dcterms:W3CDTF">2026-10-22T07:50:00Z</dcterms:modified>
  <dc:title>গীতসংহিতা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