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presProps" Target="presProps.xml"/>
  <Relationship Id="rId45" Type="http://schemas.openxmlformats.org/officeDocument/2006/relationships/viewProps" Target="viewProps.xml"/>
  <Relationship Id="rId46"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739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૨ રાજાઓ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જ્યારે યહૂદાનો નવો રાજા યોશિયા ગાદીએ આવ્યો ત્યારે આઠ વર્ષનો હતો, તેણે યરૂશાલેમ પર એકત્તીસ વર્ષ]]></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રાજ કર્યું, તેની માતાનું નામ યદીદા હતું. તે બોસ્કાથના અદાયાની પુત્રી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તેનું શાસન સારું હતું. તે તેના પિતૃ દાઉદને પગલે ચાલ્યો અને સંપૂર્ણ રીતે યહોવાને આધીન રહ્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પોતાના રાજયના 18 મેં વષેર્ તેણે મશુલ્લામના પુત્ર અસાલ્યાના પુત્ર શાફાનને બોલાવ્યો અને તેમ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યહોવાના મંદિરમાં આ સંદેશો આપીને મોકલ્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મુખ્ય યાજક હિલ્કિયા પાસે જા અને કહે કે, તે પૈસા સાથે તૈયાર રહે જે પૈસા લોકોએ યહોવાને અર્પણ 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તા અને દરવાનોએ એકઠા કર્યા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અને પછી યહોવાના મંદિરમાં ચાલતા કામના વ્યવસ્થાપકોને સોં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તેઓએ તે પૈસા મંદિરના સમારકામમાં રોકાયેલા સુથારો, મિસ્રીઓ અને કડિયાઓને પગાર ચૂકવવામાં અને મંદિર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મારકામ માટે લાકડું અને વહેરેલા પથ્થર ખરીદવામાં આપ્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તેમને સોંપેલાં નાણાંનો તેઓ હિસાબ માગવાના નથી. કારણ, તેઓ પ્રામાણિક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મુખ્યયાજક હિલ્કિયાએ સચિવ શાફાનને કહ્યું, “મને યહોવાના મંદિરમાંથી નિયમશાસ્ત્રનું પુસ્તક મળી આવ્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છે.” હિલ્કિયાએ તે પોથી શાફાનને આપી અને તેણે તે વાંચી જો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પછી સચિવ શાફાને રાજા પાસે જઈને જણાવ્યું કે, “આપના સેવકોને મંદિરમાંથી ચાંદી મળી અને તે તે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દિરનું સમારકામ કરતાં માણસોને આપી દી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પછી તેણે ખબર આપી કે, “યાજક હિલ્કિયાએ મને એક પોથી આપી છે.” અને તેણે રાજાને તે પોથી મોટેથી વાં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સંભળા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એ જે ક્ષણે રાજાએ ટીપણાંમાં શું લખેલું છે સાભળ્યું, રાજા ખૂબ વ્યથિત બની ગયો અને તેણે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વસ્ત્રો ફાડી નાખ્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તેણે હિલ્કિયા યાજકને, શાફાનને, પોતાના મદદનીશ અસાયાને, શાફાનના પુત્ર અહીકામને તથા મીખામાહના પુત્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આખ્બોરને આજ્ઞા ક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જાઓ અને મારા અને લોકોના વતી આ જે પોથી મળી આવી છે તેમાંનાં વચનો વિષે યહોવાને પ્રશ્ર્ન કરો. આપ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ર યહોવા ખૂબ રોષે ભરાયા છે અને તેઓ આપણને સજા કરશે, કારણકે આપણા પૂર્વજોએ આ પોથીમાં જે કંઈ કરવા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લખવામાં આવ્યું છે તેનું પાલન કર્યુ નહોતું. તેમાં જે આપણે કરવું જોઇએ તેમ કહ્યું છે, તે આપણે ન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કર્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યાજક હિલ્કિયા, અહીકામ, આખ્બોર, શાફાન અને અસાયાલ પ્રબોધિકા હુલ્દાહની સલાહ લેવા ગયા, તેણી તિકવાહ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ત્ર અને હાહાર્સનો પૌત્ર, શાલ્લુમની પત્ની હતી. શાલ્લુમ મંદિરના વસ્રભંડારનો ઉપરી હતો, તેની પત્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હુલ્દાહ યરૂશાલેમ નગરમાં બીજા વિસ્તારમાં રહેતી, તેણી એક પ્રબોધિકા હ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આ પ્રબોધિકાએ ઇસ્રાએલના યહોવા દેવ તરફથી તેઓને સંદેશો આપ્યો, “તમને મારી પાસે મોકલનાર માણસને કહે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યહોવા આમ કહે છે, “જુઓ હું આ નગર અને તેના લોકો પર મુશ્કેલીઓ લાવવાનો છું. હા, યહૂદાના રાજા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તકમાં વાંચ્યા પ્ર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કારણ એ લોકોએ મને છોડી દઈને બીજા દેવોને ધૂપ અર્પણ કરવાનું શરૂ કર્યુ છે. આ બધાં કુકમોર્થી તેમણે]]></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મને ગુસ્સે કર્યો છે; મારો રોષ આ ભૂમિ પર ભભૂકી ઊઠશે અને તે શાંત પડવાનો ન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અને જે વ્યકિતએ તમને યહોવાને પ્રશ્ર્ન કરવા મોકલ્યો છે તે યહૂદાના રાજાને તમે જઇને કહો, ઇસ્રાએલ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દેવ યહોવા તમે સાંભળેલી વાતો વિષે આમ કહે છે.]]></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જ્યારે તમે ખૂબ દિલગીર થયા અને મારા પગે પડ્યા, જ્યારે તમે જાણ્યું કે આ નગર અને તેના લોકો શ્રાપિ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થશે અને નિર્જન થઇ જશે, ત્યારે તમે તમારા વસ્રો ફાડી નાખ્યાં અને પશ્ચાતાપથી મારી પાસે રડ્યાં, તેથી 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ણ તમને સાંભળીશ.” અને એટલે હું આ જગ્યા પર જે આફતો ઉતારનાર છું તે તારે નજરે જોવી નહિ પ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તે પહેલાં તું તારા પિતૃઓ ભેગો થઈ જશે, અને શાંતિથી તું કબરમાં પહોંચી જશે.” તેઓ આ ઉત્તર લઈને રાજા]]></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પાસે ગ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૨ રાજાઓ : 22]]></a:t>
            </a:r>
          </a:p>
        </p:txBody>
      </p:sp>
    </p:spTree>
  </p:cSld>
  <p:clrMapOvr>
    <a:masterClrMapping/>
  </p:clrMapOvr>
</p:sld>
</file>

<file path=ppt/theme/theme1.xml><?xml version="1.0" encoding="utf-8"?>
<a:theme xmlns:a="http://schemas.openxmlformats.org/drawingml/2006/main" name="Theme13">
  <a:themeElements>
    <a:clrScheme name="Theme1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3">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2026-10-20T04:38:41Z</dcterms:created>
  <dcterms:modified xsi:type="dcterms:W3CDTF">2026-10-20T04:38:41Z</dcterms:modified>
  <dc:title>૨ રાજાઓ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