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ல்லாவிட்டால் கூட்டை விட்டுத்துரத்தப்பட்டு அலைகிற குருவியைப்போல மோவாபின் குமாரத்திகள் அர்னோன் நதியின் துறைகளிடத்தில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ல்லாவிட்டால் கூட்டை விட்டுத்துரத்தப்பட்டு அலைகிற குருவியைப்போல மோவாபின் குமாரத்திகள் அர்னோன் நதியின் துறைகளிடத்தில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வாபைக்குறித்து அக்காலத்திலே கர்த்தர் சொன்ன வார்த்தை இது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লোকরা, দেশের শাসকের জন্য তোমরা একটি উপহার পাঠাও| সেলা থেকে একটি মেষশাবক মরুভূমির মধ্য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 কন্যা পর্বতের কাছে পাঠ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য়াবের মেয়েরা অর্ণোন নদী পার হওয়ার চেষ্টা করছে| তারা এক জায়গা থেকে অন্য জায়গায়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ছুটছে| তাদের অবস্থা যেন নীড় ভেঙে হারিযে যাওয়া ছোট্ট পাখি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বলছে, “আমাদের সাহায্য কর, বলে দাও আমরা এখন কি করব! যেমন করে ছায়া মধ্যাহ্নের গনগনে সূর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মাদের রক্ষা করে, তেমনি প্রভু শএুদের হাত থেকে আমাদের রক্ষা কর| আমরা শএুদের হাত থেকে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্ছেি| আমাদের আড়াল কর| আমাদের শএুদের হাতে তুলে দি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য়াবের লোকদের জোর করে বাড়ি ছাড়া করা হয়েছে| তাই তাদের তোমাদের দেশে বাস করতে দাও| শএুদের চো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াদের লুকিয়ে রাখো| লুঠতরাজ বন্ধ হবে| শএুরা পরাস্ত হবে| অত্যাচারী লোকরা দেশ ছেড়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দাযূদের পরিবার থেকে এক জন নতুন রাজা আসবেন| তিনি বিশ্বস্ত হবেন| তিনি দয়ালু এবং প্রে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ন| এই রাজা ন্যায্য বিচার করবেন| যা কিছু ভাল এবং সঠিক সে সব কাজ তিনি তাড়াতাড়ি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মোয়াব্বাসীদের অহঙ্কার এবং দাম্ভিকতার কথা শুনেছি| তারা অহঙ্কারী এবং হিংস্র| তারা দম্ভ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দের দম্ভগুলি শুধুই কতগুলি ফাঁকা বু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অহঙ্কারের জন্য গোটা মোয়াব দেশ ভুগবে| মোয়াবের সমস্ত লোক হাহাকার করবে| তারা দুঃখিত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 তাদের যা যা ছিল তারা তা ফিরে পেতে চ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িশ্বোনের ক্ষেত ও সিব্মার দ্রাক্ষাক্ষেত নষ্ট হয়ে গিয়েছে| বিদেশী শাসকরা তাদের সব দ্রাক্ষাগ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ফেলেছে| সুদূর যাসের শহর পর্য়ন্ত এমনকি মরুভূমির ভেতর পর্য়ন্ত তাদের দ্রাক্ষা বাগান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| তাদের শাখাগুলি একেবারে সমুদ্রের ওপার পর্য়ন্ত ছড়িয়ে পড়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আমি যাসের এবং সিব্মার লোকদের সঙ্গে কাঁদব কারণ দ্রাক্ষা ক্ষেতগুলি ধ্বংস করা হয়েছে| আমি হিশ্ব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ইলিয়ালীর লোকদের সঙ্গে কাঁদব কারণ কোন শস্য সংগ্রহ হবে না| কোন গ্রীষ্মকালীন ফসল উঠবে না| তা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উল্লাস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মেলে কোন আনন্দ গান হবে না| শস্য সংগ্রহের সময়কার আনন্দের আমি পরিসমাপ্তি ঘটাব|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র জন্য যে সমস্ত দ্রাক্ষা তৈরি হয়ে আছে তা সব নষ্ট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আমি মোয়াব এবং কীর্-হেরস এই দুটি শহরের জন্য খুবই দুঃখ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োয়াবের লোকরা তাদের উপাসনালযে যাবে| লোকরা প্রার্থনা জানানোর চেষ্টা করবে| কিন্তু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াম কি হবে তা দেখতে পেয়ে এত দুর্বল হয়ে পড়বে যে আর প্রার্থনা 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মোয়াব সম্পর্কে এই ঘটনাগুলির কথা বহুবার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বং প্রভু এখন বলেন, “তিন বছরের মধ্যে এই বিপুল জনসংখ্যা এবং অন্যান্য জিনিষ, যার জন্য মোয়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বিত, তার বিশেষ কিছুরই অস্তিত্ব থাকবে না (ঠিক যেমন ভাড়া করা সহকারীরা সময় গোনে)| শুধু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ীণবল গুটিকতক লোক পড়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2026-10-20T04:39:52Z</dcterms:created>
  <dcterms:modified xsi:type="dcterms:W3CDTF">2026-10-20T04:39:52Z</dcterms:modified>
  <dc:title>যিশাইয়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