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வாலயத்திலிருந்து உண்டான ஒரு பெருஞ்சத்தம் அந்த ஏழு தூதருடனே: நீங்கள் போய் தேவனுடைய கோபகலசங்களைப் பூமியின்மேல் ஊற்றுங்கள் என்று சொல்லக்கேட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வாலயத்திலிருந்து உண்டான ஒரு பெருஞ்சத்தம் அந்த ஏழு தூதருடனே: நீங்கள் போய் தேவனுடைய கோபகலசங்களைப் பூமியின்மேல் ஊற்றுங்கள் என்று சொல்லக்கேட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லாம் தூதன் போய், தன் கலசத்திலுள்ளதைப் பூமியின்மேல் ஊற்றினான்; உடனே மிருகத்தின் முத்திரையைத் தரித்தவர்களும் அதின் சொரூபத்தை வணங்குகிறவர்களுமாகிய மனுஷர்களுக்குப் பொல்லாத கொடிய புண்ணுண்ட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லாம் தூதன் போய், தன் கலசத்திலுள்ளதைப் பூமியின்மேல் ஊற்றினான்; உடனே மிருகத்தின் முத்திரையைத் தரித்தவர்களும் அதின் சொரூபத்தை வணங்குகிறவர்களுமாகிய மனுஷர்களுக்குப் பொல்லாத கொடிய புண்ணுண்ட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லாம் தூதன் போய், தன் கலசத்திலுள்ளதைப் பூமியின்மேல் ஊற்றினான்; உடனே மிருகத்தின் முத்திரையைத் தரித்தவர்களும் அதின் சொரூபத்தை வணங்குகிறவர்களுமாகிய மனுஷர்களுக்குப் பொல்லாத கொடிய புண்ணுண்டா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ாம் தூதன் தன் கலசத்திலுள்ளதைச் சமுத்திரத்திலே ஊற்றினான்; உடனே அது செத்தவனுடைய இரத்தம்போலாயிற்று; சமுத்திரத்திலுள்ள பிராணிகள் யாவும் மாண்டுபோயின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ாம் தூதன் தன் கலசத்திலுள்ளதைச் சமுத்திரத்திலே ஊற்றினான்; உடனே அது செத்தவனுடைய இரத்தம்போலாயிற்று; சமுத்திரத்திலுள்ள பிராணிகள் யாவும் மாண்டுபோயின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ூன்றாம் தூதன் தன் கலசத்திலுள்ளதை ஆறுகளிலும், நீரூற்றுகளிலும் ஊற்றினான்; உடனே அவைகள் இரத்தமாயி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ூன்றாம் தூதன் தன் கலசத்திலுள்ளதை ஆறுகளிலும், நீரூற்றுகளிலும் ஊற்றினான்; உடனே அவைகள் இரத்தமாயி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தண்ணீர்களின் தூதன்: இருக்கிறவரும் இருந்தவரும் பரிசுத்தருமாகிய தேவரீர் இப்படி நியாயந்தீர்க்க நீதியுள்ளவராயிருக்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தண்ணீர்களின் தூதன்: இருக்கிறவரும் இருந்தவரும் பரிசுத்தருமாகிய தேவரீர் இப்படி நியாயந்தீர்க்க நீதியுள்ளவராயிருக்கிற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ரிசுத்தவான்களுடைய இரத்தத்தையும் தீர்க்கதரிசிகளுடைய இரத்தத்தையும் சிந்தினபடியினால், இரத்தத்தையே அவர்களுக்குக் குடிக்கக்கொடுத்தீர்; அதற்கு பாத்திராயிருக்கிறார்கள் என்று சொல்லக்கே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ரிசுத்தவான்களுடைய இரத்தத்தையும் தீர்க்கதரிசிகளுடைய இரத்தத்தையும் சிந்தினபடியினால், இரத்தத்தையே அவர்களுக்குக் குடிக்கக்கொடுத்தீர்; அதற்கு பாத்திராயிருக்கிறார்கள் என்று சொல்லக்கே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ிலிருந்து வேறொருவன்: ஆம், சர்வவல்லமையுள்ள தேவனாகிய கர்த்தாவே, உம்முடைய நியாயத்தீர்ப்புகள் சத்தியமும் நீதியுமானவைகள் என்று சொல்லக்கேட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ிலிருந்து வேறொருவன்: ஆம், சர்வவல்லமையுள்ள தேவனாகிய கர்த்தாவே, உம்முடைய நியாயத்தீர்ப்புகள் சத்தியமும் நீதியுமானவைகள் என்று சொல்லக்கேட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காம் தூதன் தன் கலசத்திலுள்ளதைச் சூரியன்மேல் ஊற்றினான்; தீயினால் மனுஷரைக் தகிக்கும்படி அதற்கு அதிகாரங் கொடுக்கப்பட்ட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காம் தூதன் தன் கலசத்திலுள்ளதைச் சூரியன்மேல் ஊற்றினான்; தீயினால் மனுஷரைக் தகிக்கும்படி அதற்கு அதிகாரங் கொடுக்கப்ப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னுஷர்கள் மிகுந்த உஷ்ணத்தினாலே தகிக்கப்பட்டு, இந்த வார்த்தைகளைச் செய்ய அதிகாரமுள்ள தேவனுடைய நாமத்தைத் தூஷித்தார்களேயல்லாமல், அவரை மகிமைப்படுத்த மனந்திரும்பவில்லை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னுஷர்கள் மிகுந்த உஷ்ணத்தினாலே தகிக்கப்பட்டு, இந்த வார்த்தைகளைச் செய்ய அதிகாரமுள்ள தேவனுடைய நாமத்தைத் தூஷித்தார்களேயல்லாமல், அவரை மகிமைப்படுத்த மனந்திரும்பவில்லை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ஐந்தாம் தூதன் தன் கலசத்திலுள்ளதை மிருகத்தினுடைய சிங்காசனத்தின்மேல் ஊற்றினான்; அப்பொழுது அதின் ராஜ்யம் இருளடைந்தது; அவர்கள் வருத்தத்தினாலே தங்கள் நாவுகளைக் கடித்துக்கொண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ஐந்தாம் தூதன் தன் கலசத்திலுள்ளதை மிருகத்தினுடைய சிங்காசனத்தின்மேல் ஊற்றினான்; அப்பொழுது அதின் ராஜ்யம் இருளடைந்தது; அவர்கள் வருத்தத்தினாலே தங்கள் நாவுகளைக் கடித்துக்கொண்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வருத்தங்களாலும், தங்கள் புண்களாலும், பரலோகத்தின் தேவனைத் தூஷித்தார்களேயல்லாமல், தங்கள் கிரியைகளை விட்டு மனந்திரும்ப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வருத்தங்களாலும், தங்கள் புண்களாலும், பரலோகத்தின் தேவனைத் தூஷித்தார்களேயல்லாமல், தங்கள் கிரியைகளை விட்டு மனந்திரும்ப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ாம் தூதன் தன் கலசத்திலுள்ளதை ஐப்பிராத்து என்னும் பெரிய நதியின்மேல் ஊற்றினான்: அப்பொழுது சூரியன் உதிக்குந் திசையிலிருந்தும் ராஜாக்களுக்கு வழி ஆயத்தமாகும்படி அந்த நதியின் தண்ணீர் வற்றிப்போ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ாம் தூதன் தன் கலசத்திலுள்ளதை ஐப்பிராத்து என்னும் பெரிய நதியின்மேல் ஊற்றினான்: அப்பொழுது சூரியன் உதிக்குந் திசையிலிருந்தும் ராஜாக்களுக்கு வழி ஆயத்தமாகும்படி அந்த நதியின் தண்ணீர் வற்றிப்போ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வலுசர்ப்பத்தின் வாயிலும் மிருகத்தின் வாயிலும் கள்ளத்தீர்க்கதரிசியின் வாயிலுமிருந்து தவளைகளுக்கு ஒப்பான மூன்று அசுத்த ஆவிகள் புறப்பட்டுவரக்கண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வலுசர்ப்பத்தின் வாயிலும் மிருகத்தின் வாயிலும் கள்ளத்தீர்க்கதரிசியின் வாயிலுமிருந்து தவளைகளுக்கு ஒப்பான மூன்று அசுத்த ஆவிகள் புறப்பட்டுவரக்கண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் அற்புதங்களைச் செய்கிற பிசாசுகளின் ஆவிகள்; அவைகள் பூலோகமெங்குமுள்ள ராஜாக்களைச் சர்வவல்லமையுள்ள தேவனுடைய மகாநாளில் நடக்கும் யுத்தத்திற்குக் கூட்டிச்சேர்க்கும்படிக்குப் புறப்பட்டுப்போ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் அற்புதங்களைச் செய்கிற பிசாசுகளின் ஆவிகள்; அவைகள் பூலோகமெங்குமுள்ள ராஜாக்களைச் சர்வவல்லமையுள்ள தேவனுடைய மகாநாளில் நடக்கும் யுத்தத்திற்குக் கூட்டிச்சேர்க்கும்படிக்குப் புறப்பட்டுப்போ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ிருடனைப்போல் வருகிறேன். தன் மானம் காணப்படத்தக்கதாக நிர்வாணமாய் நடவாதபடிக்கு விழித்துக்கொண்டு, தன் வஸ்திரங்களைக் காத்துக்கொள்ளுகிறவன் பாக்கிய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ிருடனைப்போல் வருகிறேன். தன் மானம் காணப்படத்தக்கதாக நிர்வாணமாய் நடவாதபடிக்கு விழித்துக்கொண்டு, தன் வஸ்திரங்களைக் காத்துக்கொள்ளுகிறவன் பாக்கிய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எபிரெயு பாஷையிலே அர்மகெதோன் என்னப்பட்ட இடத்திலே அவர்களைக் கூட்டிச் சேர்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ழாம் தூதன் தன் கலசத்திலுள்ளதை ஆகாயத்தில் ஊற்றினான்; அப்பொழுது பரலோகத்தின் ஆலயத்திலுள்ள சிங்காசனத்திலிருந்து: ஆயிற்று என்று சொல்லிய பெருஞ்சத்தம் பிற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ழாம் தூதன் தன் கலசத்திலுள்ளதை ஆகாயத்தில் ஊற்றினான்; அப்பொழுது பரலோகத்தின் ஆலயத்திலுள்ள சிங்காசனத்திலிருந்து: ஆயிற்று என்று சொல்லிய பெருஞ்சத்தம் பிற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த்தங்களும் இடிமுழக்கங்களும் மின்னல்களும் உண்டாயின; பூமி மிகவும் அதிர்ந்தது, பூமியின்மேல் மனுஷர்கள் உண்டான நாள்முதற்கொண்டு அப்படிப்பட்ட பெரிய அதிர்ச்சியுண்டான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த்தங்களும் இடிமுழக்கங்களும் மின்னல்களும் உண்டாயின; பூமி மிகவும் அதிர்ந்தது, பூமியின்மேல் மனுஷர்கள் உண்டான நாள்முதற்கொண்டு அப்படிப்பட்ட பெரிய அதிர்ச்சியுண்டான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மகா நகரம் மூன்று பங்காகப் பிரிக்கப்பட்டது, புறஜாதிகளுடைய பட்டணங்கள் விழுந்தன. மகா பாபிலோனுக்கு தேவனுடைய உக்கிரமான கோபாக்கினையாகிய மதுவுள்ள பாத்திரத்தைக் கொடுக்கும்படி அது அவருக்கு முன்பாக நினைப்பூட்டப்ப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மகா நகரம் மூன்று பங்காகப் பிரிக்கப்பட்டது, புறஜாதிகளுடைய பட்டணங்கள் விழுந்தன. மகா பாபிலோனுக்கு தேவனுடைய உக்கிரமான கோபாக்கினையாகிய மதுவுள்ள பாத்திரத்தைக் கொடுக்கும்படி அது அவருக்கு முன்பாக நினைப்பூட்டப்ப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மகா நகரம் மூன்று பங்காகப் பிரிக்கப்பட்டது, புறஜாதிகளுடைய பட்டணங்கள் விழுந்தன. மகா பாபிலோனுக்கு தேவனுடைய உக்கிரமான கோபாக்கினையாகிய மதுவுள்ள பாத்திரத்தைக் கொடுக்கும்படி அது அவருக்கு முன்பாக நினைப்பூட்டப்ப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வுகள் யாவும் அகன்றுபோயின, பர்வதங்கள் காணப்படாமற்போயின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லந்து நிறையான பெரிய கல்மழையும் வானத்திலிருந்து மனுஷர்மேல் விழுந்தது; அந்தக் கல்மழையினால் உண்டான வாதையினிமித்தம் மனுஷர்கள் தேவனைத் தூஷித்தார்கள் அந்த வாதை மகா கொடியத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லந்து நிறையான பெரிய கல்மழையும் வானத்திலிருந்து மனுஷர்மேல் விழுந்தது; அந்தக் கல்மழையினால் உண்டான வாதையினிமித்தம் மனுஷர்கள் தேவனைத் தூஷித்தார்கள் அந்த வாதை மகா கொடியதாய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லந்து நிறையான பெரிய கல்மழையும் வானத்திலிருந்து மனுஷர்மேல் விழுந்தது; அந்தக் கல்மழையினால் உண்டான வாதையினிமித்தம் மனுஷர்கள் தேவனைத் தூஷித்தார்கள் அந்த வாதை மகா கொடியத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 heard a great voice out of the temple saying to the seven angels, Go your ways, and p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t the vials of the wrath of God upon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first went, and poured out his vial upon the earth; and there fell a dangerous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ievous sore upon the men which had the mark of the beast, and upon them which worshipped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mag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 second angel poured out his vial upon the sea; and it became as the blood of a dead ma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every living soul died in the se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 third angel poured out his vial upon the rivers and fountains of waters; and they beca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o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 heard the angel of the waters say, You are righteous, O Lord, which are, and were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be, because you have judged th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ey have shed the blood of saints and prophets, and you have given them blood to drink;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are worth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heard another out of the altar say, Even so, Lord God Almighty, true and righteous are y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gme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fourth angel poured out his vial upon the sun; and power was given unto him to scorch m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fi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men were scorched with great heat, and blasphemed the name of God, which has power over the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lagues: and they repented not to give him glo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fifth angel poured out his vial upon the seat of the beast; and his kingdom was fu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rkness; and they gnawed their tongues for pai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blasphemed the God of heaven because of their pains and their sores, and repented no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ir dee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sixth angel poured out his vial upon the great river Euphrates; and the water there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dried up, that the way of the kings of the east might be prepar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I saw three unclean spirits like frogs come out of the mouth of the dragon, and out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uth of the beast, and out of the mouth of the false prophe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they are the spirits of devils, working miracles, which go forth unto the kings of the ear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of the whole world, to gather them to the battle of that great day of God Almigh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ehold, I come as a thief. Blessed is he that watches, and keeps his garments, lest he wal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aked, and they see his sha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he gathered them together into a place called in the Hebrew tongue Armagedd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seventh angel poured out his vial into the air; and there came a great voice out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mple of heaven, from the throne, saying, It is d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re were voices, and thunders, and lightnings; and there was a great earthquake, such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not since men were upon the earth, so mighty an earthquake, and so grea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great city was divided into three parts, and the cities of the nations fell: and gr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abylon came in remembrance before God, to give unto her the cup of the wine of the fiercenes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wr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every island fled away, and the mountains were not fou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re fell upon men a great hail out of heaven, every stone about the weight of a talen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men blasphemed God because of the plague of the hail; for the plague thereof was exceed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ea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2026-10-21T06:13:17Z</dcterms:created>
  <dcterms:modified xsi:type="dcterms:W3CDTF">2026-10-21T06:13:17Z</dcterms:modified>
  <dc:title>Revelation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