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not your heart be troubled: all of you believe in God, believe also in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not your heart be troubled: all of you believe in God, believe also in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my Father's house are many mansions: if it were not so, I would have told you. I go to prepare a place for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my Father's house are many mansions: if it were not so, I would have told you. I go to prepare a place for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I go and prepare a place for you, I will come again, and receive you unto myself; that where I am, there all of you may be also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f I go and prepare a place for you, I will come again, and receive you unto myself; that where I am, there all of you may be also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re I go all of you know, and the way all of you know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mas says unto him, Lord, we know not where you go; and how can we know the way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Jesus says unto him, I am the way, the truth, and the life: no man comes unto the Father, but by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Jesus says unto him, I am the way, the truth, and the life: no man comes unto the Father, but by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had known me, all of you should have known my Father also: and from henceforth all of you know him, and have seen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f all of you had known me, all of you should have known my Father also: and from henceforth all of you know him, and have seen hi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Philip says unto him, Lord, show us the Father, and it satisfies 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Jesus says unto him, Have I been so long time with you, and yet have you not known me, Philip? he that has seen me has seen the Father; and how says you then, Show us the Father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lieve you not that I am in the Father, and the Father in me? the words that I speak unto you I speak not of myself: but the Father that dwells in me, he does the work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ieve me that I am in the Father, and the Father in me: or else believe me for the very works' sak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lieve me that I am in the Father, and the Father in me: or else believe me for the very works' sak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Verily, verily, I say unto you, He that believes on me, the works that I do shall he do also; and greater works than these shall he do; because I go unto my Fath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atsoever all of you shall ask in my name, that will I do, that the Father may be glorified in the So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all of you shall ask any thing in my name, I will do i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ll of you love me, keep my commandment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 will pray the Father, and he shall give you another Comforter, that he may abide with you for ever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I will pray the Father, and he shall give you another Comforter, that he may abide with you for ever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 the Spirit of truth; whom the world cannot receive, because it sees him not, neither knows him: but all of you know him; for he dwells with you, and shall be in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n the Spirit of truth; whom the world cannot receive, because it sees him not, neither knows him: but all of you know him; for he dwells with you, and shall be in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will not leave you comfortless: I will come to you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a little while, and the world sees me no more; but all of you see me: because I live, all of you shall live also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et a little while, and the world sees me no more; but all of you see me: because I live, all of you shall live also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t that day all of you shall know that I am in my Father, and all of you in me, and I in you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that has my commandments, and keeps them, he it is that loves me: and he that loves me shall be loved of my Father, and I will love him, and will manifest myself to hi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udas says unto him, not Iscariot, Lord, how is it that you will manifest yourself unto us, and not unto the world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Judas says unto him, not Iscariot, Lord, how is it that you will manifest yourself unto us, and not unto the world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Jesus answered and said unto him, If a man love me, he will keep my words: and my Father will love him, and we will come unto him, and make our abode with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Jesus answered and said unto him, If a man love me, he will keep my words: and my Father will love him, and we will come unto him, and make our abode with hi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loves me not keeps not my sayings: and the word which all of you hear is not mine, but the Father's which sent me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hat loves me not keeps not my sayings: and the word which all of you hear is not mine, but the Father's which sent m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se things have I spoken unto you, being yet present with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the Comforter, which is the Holy Spirit, whom the Father will send in my name, he shall teach you all things, and bring all things to your remembrance, whatsoever I have said unto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the Comforter, which is the Holy Spirit, whom the Father will send in my name, he shall teach you all things, and bring all things to your remembrance, whatsoever I have said unto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eace I leave with you, my peace I give unto you: not as the world gives, give I unto you. Let not your heart be troubled, neither let it be afrai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ll of you have heard how I said unto you, I go away, and come again unto you. If all of you loved me, all of you would rejoice, because I said, I go unto the Father: for my Father is greater than I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now I have told you before it come to pass, that, when it has come to pass, all of you might believ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reafter I will not talk much with you: for the prince of this world comes, and has nothing in m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Hereafter I will not talk much with you: for the prince of this world comes, and has nothing in m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that the world may know that I love the Father; and as the Father gave me commandment, even so I do. Arise, let us go behin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ut that the world may know that I love the Father; and as the Father gave me commandment, even so I do. Arise, let us go behin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் இருதயம் கலங்காதிருப்பதாக; தேவனிடத்தில் விசுவாசமாயிருங்கள், என்னிட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ம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தாவின் வீட்டில் அநேக வாசஸ்தலங்கள் உண்டு; அப்படியில்லாதிருந்தால், நான் உங்கள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ப்பேன்; ஒரு ஸ்தலத்தை உங்களுக்காக ஆயத்தம்பண்ணப்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ோய் உங்களுக்காக ஸ்தலத்தை ஆயத்தம்பண்ணினபின்பு, நான் இருக்கிற இடத்திலே நீ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படி, நான் மறுபடியும் வந்து உங்களை என்னிடத்தில் சேர்த்துக்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ோகிற இடத்தை அறிந்திருக்கிறீர்கள், வழியையும் அறிந்திருக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ோமா அவரை நோக்கி ஆண்டவரே, நீர் போகிற இடத்தை அறியோமே, வழியை நாங்கள் எப்படி அறிவோ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யேசு: நானே வழியும் சத்தியமும் ஜீவனுமாயிருக்கிறேன்; என்னாலேயல்லாமல்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ினிடத்தில் வ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 அறிந்தீர்களானால் என் பிதாவையும் அறிந்திருப்பீர்கள்; இதுமுதல் நீங்கள் அவரை அறிந்தும் அவ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ம் இருக்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லிப்பு அவரை நோக்கி: ஆண்டவரே, பிதாவை எங்களுக்குக் காண்பியும், அது எங்களுக்குப் போத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யேசு: பிலிப்புவே, இவ்வளவுகாலம் நான் உங்களுடனேகூட இருந்தும் நீ என்னை அறியவில்லையா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வன் பிதாவைக் கண்டான்; அப்படியிருக்க, பிதாவை எங்களுக்குக் காண்பியும் என்று நீ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ய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ிதாவிலும், பிதா என்னிலும் இருக்கிறதை நீ விசுவாசிக்கிறதில்லையா? நான் உங்களுடனே சொல்ல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சனங்களை என் சுயமாய்ச் சொல்லவில்லை; என்னிடத்தில் வாசமாயிருக்கிற பிதாவானவரே இந்தக் கிரிய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ுவர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பிதாவிலும் பிதா என்னிலும் இருக்கிறதை நம்புங்கள்; அப்படியில்லாவிட்டால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ினிமித்தமாவது என்னை நம்ப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ெய்யாகவே மெய்யாகவே நான் உங்களுக்குச் சொல்லுகிறேன்; நான் என் பிதாவினிடத்திற்குப் போ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ிசுவாசிக்கிறவன் நான் செய்கிறகிரியைகளைத் தானும் செய்வான், இவைகளைப்பார்க்கிலும் ப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ியைகளையும் செய்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நாமத்தினாலே எதைக் கேட்பீர்களோ, குமாரனில் பிதா மகிமைப்படும்படியாக, அதைச் 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நீங்கள் எதைக்கேட்டாலும் அதை நான் செய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என்னிடத்தில் அன்பாயிருந்தால் என் கற்பனைகளைக் கை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ிதாவை வேண்டிக்கொள்வேன், அபொழுது என்றென்றைக்கும் உங்களுடனேகூட இருக்கும்படிக்குச் ச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வியாகிய வேறொரு தேற்றரவாளனை அவர் உங்களுக்குத் தந்தருள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லகம் அந்தச் சத்திய ஆவியானவரைக் காணாமலும் அறியாமலும் இருக்கிறபடியால் அவ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ுக்கொள்ளமாட்டாது; அவர் உங்களுடனே வாசம்பண்ணி உங்களுக்குள்ளே இருப்பதால், நீங்கள் அவரை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ைத் திக்கற்றவர்களாக விடேன், உங்களிடத்தில் வ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ன்னும் கொஞ்சக்காலத்திலே உலகம் என்னைக் காணாது, நீங்களோ என்னைக் காண்பீர்கள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ிறபடியினால் நீங்களும் பிழை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என் பிதாவிலும், நீங்கள் என்னிலும், நான் உங்களிலும் இருக்கிறதை அந்நாளிலே நீங்கள்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ற்பனைகளைப் பெற்றுக்கொண்டு அவைகளைக் கைக்கொள்கிறவனே என்னிடத்தில் அன்பாயிருக்கிற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அன்பாயிருக்கிறவன் என் பிதாவுக்கு அன்பாயிருப்பான்; நானும் அவனில் அன்பாயிருந்து,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வெளிப்படுத்த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ஸ்காரியோத்தல்லாத யூதா என்பவன் அவரை நோக்கி: ஆண்டவரே, நீர் உலகத்துக்கு உம்மை வெளிப்படுத்த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ளுக்கு உம்மை வெளிப்படுத்தப்போகிற காரணமென்ன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யேசு அவனுக்குப் பிரதியுத்தரமாக: ஒருவன் என்னில் அன்பாயிருந்தால், அவன் என் வசன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ள்ளுவான், அவனில் என் பிதா அன்பாயிருப்பார்; நாங்கள் அவனிடத்தில் வந்து அவனோடே வாசம்பண்ண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ில் அன்பாயிராதவன் என் வசனங்களைக் கைக்கொள்ளமாட்டான். நீங்கள் கேட்கிற வசனம் என்னுடையதாயி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அனுப்பின பிதாவினுடை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ுடனே தங்கியிருக்கையில் இவைகள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நாமத்தினாலே பிதா அனுப்பப்போகிற பரிசுத்த ஆவியாகிய தேற்றரவாளனே எல்லாவற்றையும் உங்கள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த்து, நான் உங்களுக்குச் சொன்ன எல்லாவற்றையும் உங்களுக்கு நினைப்பூட்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மாதானத்தை உங்களுக்கு வைத்துப்போகிறேன், என்னுடைய சமாதானத்தையே உங்களுக்குக் கொடுக்கிறேன்;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ிறபிரகாரம் நான் உங்களுக்குக் கொடுக்கிறதில்லை. உங்கள் இருதயம் கலங்க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மலும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ன் போவேன் என்றும், திரும்பி உங்களிடத்தில் வருவேன் என்றும் நான் உங்களுடனே சொன்ன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ீர்களே. நீங்கள் என்னில் அன்புள்ளவர்களாயிருந்தால் பிதாவினிடத்திற்குப் போகிறேன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ன்னதைக் குறித்துச் சந்தோஷப்படுவீர்கள், ஏனெனில் என் பிதா என்னிலும் பெரிய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ு நடக்கும்போது நீங்கள் விசுவாசிக்கும்படியாக, நடப்பதற்குமுன்னமே இதை உங்களுக்குச்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ி நான் உங்களுடனே அதிகமாய் பேசுவதில்லை. இந்த உலகத்தின் அதிபதி வருகிறான். அவனுக்கு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பிதாவில் அன்பாயிருக்கிறேனென்றும், பிதா எனக்கு, கட்டளையிட்டபடியே செய்கிறேன் என்றும், உல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ும்படிக்கு இப்படி நடக்கும். எழுந்திருங்கள், இவ்விடம்விட்டுப் போவோம் வா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2026-09-16T23:52:30Z</dcterms:created>
  <dcterms:modified xsi:type="dcterms:W3CDTF">2026-09-16T23:52:30Z</dcterms:modified>
  <dc:title>யோவான்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