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ந்தன் வாழ்வின் பெலன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ன்ன ஆனந்தம்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லிப கால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ழ்க்கையின் துணையானார்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இதயமே உம்மைப்ப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நினைவுகள் உமதாகும்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த் தீமைகள் அகன்றோ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மாயையும் மறைந்தோ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ாவியின் அருட்கா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ங்காலங்கள் உம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உலகத்தை நீர் பட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உரிமையும் எனக்கள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ே தழைத்தோ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ாழ்வேன் உமக்கா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ஊழியம் செய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உமக்கெனத் தெரிந்து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ம் என்னில் விள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ப் படைக்கிறேன் உம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ஜீவனை எனக்கள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ஆசாரியர் ஆக்க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ொறுப்பதை நிறைவே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ஓட்டத்தை முட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2026-10-31T21:32:10Z</dcterms:created>
  <dcterms:modified xsi:type="dcterms:W3CDTF">2026-10-31T21:32:10Z</dcterms:modified>
  <dc:title>துதிப் பாடல்கள் : 420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