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வினுடைய குமாரனாகிய யோதாமின் குமாரன் ஆகாஸ் என்னும் யூதாதேசத்து ராஜாவின் நாட்களிலே, ரேத்சீன் என்னும் சீரியாவின் ராஜாவும், ரெமலியாவின் குமாரனாகிய பெக்கா என்னும் இஸ்ரவேலின் ராஜாவும் எருசலேமினால் யுத்தம்பண்ண வந்தார்கள், அவர்களால் அதைப் பிடிக்கக் கூடாமற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ர் எப்பிராயீமைச் சார்ந்திருக்கிறார்களென்று தாவீதின் குடும்பத்துக்கு அறிவிக்கப்பட்டபோது, ராஜாவின் இருதயமும் அவன் ஜனத்தின் இருதயமும் காட்டிலுள்ள மரங்கள் காற்றினால் அசைகிறதுபோல் அச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ஏசாயாவை நோக்கி: நீயும் உன் மகன் சேயார்சூபுமாக வண்ணார் துறைவழியிலுள்ள மேற்குளத்து மதகின் கடைசிமட்டும் ஆகாசுக்கு எதிர்கொண்டுபோ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னை நோக்கி: சீரியர் எப்பிராயீமோடும், ரெமலியாவின் மகனோடும் உனக்கு விரோதமாகத் துராலோசனை 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யூதாவுக்கு விரோதமாய்ப்போய், அதை நெருக்கி, அதை நமக்குள்ளே பங்கிட்டுக்கொண்டு, அதற்குத் தபேயாலின் குமாரனை ராஜாவாக ஏற்படுத்துவோம் என்று சொன்னதினிமித்தம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யூதாவுக்கு விரோதமாய்ப்போய், அதை நெருக்கி, அதை நமக்குள்ளே பங்கிட்டுக்கொண்டு, அதற்குத் தபேயாலின் குமாரனை ராஜாவாக ஏற்படுத்துவோம் என்று சொன்னதினிமித்த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பயப்படாமல் அமர்ந்திருக்கப் பார்; இந்த இரண்டு புகைகிற கொள்ளிக்கட்டைகளாகிய சீரியரோடே வந்த ரேத்சீனும், ரெமலியாவின் மகனும் கொண்ட உக்கிரக்கோபத்தினிமித்தம் உன் இருதயம் துவள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: அந்த ஆலோசனை நிலைநிற்பதில்லை, அதின்படி சம்பவிப்பதுமில்லை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ியாவின் தலை தமஸ்கு, தமஸ்குவின் தலை ரேத்சீன்; இன்னும் அறுபத்தைந்து வருஷங்களிலே எப்பிராயீம் ஒரு ஜனமாயிராதபடிக்கு நொறுங்குண்ட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ியாவின் தலை தமஸ்கு, தமஸ்குவின் தலை ரேத்சீன்; இன்னும் அறுபத்தைந்து வருஷங்களிலே எப்பிராயீம் ஒரு ஜனமாயிராதபடிக்கு நொறுங்குண்டு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ிராயீமின் தலை சமாரியா, சமாரியாவின் தலை ரெமலியாவின் மகன்; நீங்கள் விசுவாசியாவிட்டால் நிலைபெறமாட்டீர்கள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ிராயீமின் தலை சமாரியா, சமாரியாவின் தலை ரெமலியாவின் மகன்; நீங்கள் விசுவாசியாவிட்டால் நிலைபெறமாட்டீர்கள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ஆகாசை நோக்க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ிடத்தில் ஒரு அடையாளத்தை வேண்டிக்கொள்; அதை ஆழத்திலிருந்தாகிலும், உன்னதத்திலிருந்தாகிலும் உண்டாகக் கேட்டுக்கொள் என்று சொன்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ிடத்தில் ஒரு அடையாளத்தை வேண்டிக்கொள்; அதை ஆழத்திலிருந்தாகிலும், உன்னதத்திலிருந்தாகிலும் உண்டாகக் கேட்டுக்கொள் என்று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ாசோ: நான் கேட்கமாட்டேன், நான் கர்த்தரைப் பரீட்சைசெய்யமாட்ட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ஏசாயா: தாவீதின் வம்சத்தாரே, கேளுங்கள்; நீங்கள் மனுஷரை விசனப்படுத்துகிறது போதாதென்று என் தேவனையும் விசனப்படுத்தப் பார்க்கிறீர்கள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ஏசாயா: தாவீதின் வம்சத்தாரே, கேளுங்கள்; நீங்கள் மனுஷரை விசனப்படுத்துகிறது போதாதென்று என் தேவனையும் விசனப்படுத்தப் பார்க்கிறீர்கள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ஆண்டவர் தாமே உங்களுக்கு ஒரு அடையாளத்தைக் கொடுப்பார்; இதோ, ஒரு கன்னிகை கர்ப்பவதியாகி ஒரு குமாரனைப் பெறுவாள், அவருக்கு இம்மானுவேல் என்று பேரிடுவ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ஆண்டவர் தாமே உங்களுக்கு ஒரு அடையாளத்தைக் கொடுப்பார்; இதோ, ஒரு கன்னிகை கர்ப்பவதியாகி ஒரு குமாரனைப் பெறுவாள், அவருக்கு இம்மானுவேல் என்று பேரிடுவ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மையை வெறுத்து நன்மையைத் தெரிந்துகொள்ள அறியும் வயதுமட்டும் அவர் வெண்ணெயையும் தேனையும் சாப்பிட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ிள்ளை தீமையை வெறுக்கவும், நன்மையைத் தெரிந்துகொள்ளவும் அறிகிறதற்குமுன்னே, நீ அருவருக்கிற தேசம் அதின் இரண்டு ராஜாக்களால் விட்டுவிட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ிள்ளை தீமையை வெறுக்கவும், நன்மையைத் தெரிந்துகொள்ளவும் அறிகிறதற்குமுன்னே, நீ அருவருக்கிற தேசம் அதின் இரண்டு ராஜாக்களால் விட்டுவிட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யூதாவைவிட்டுப் பிரிந்த நாள்முதல் வராத நாட்களைக் கர்த்தர் உன்மேலும், உன் ஜனத்தின்மேலும், உன் பிதாவுடைய வம்சத்தின்மேலும், அசீரியாவின் ராஜாவினாலே வரப்பண்ண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, கர்த்தர் எகிப்து நதிகளின் கடையாந்தரத்திலுள்ள ஈயையும், அசீரியா தேசத்திலிருக்கும் தேனீயையும் பயில்காட்டி அழை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, கர்த்தர் எகிப்து நதிகளின் கடையாந்தரத்திலுள்ள ஈயையும், அசீரியா தேசத்திலிருக்கும் தேனீயையும் பயில்காட்டி அழை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வந்து ஏகமாய் வனாந்தரங்களின் பள்ளத்தாக்குகளிலும், கன்மலைகளின் வெடிப்புகளிலும் எல்லா முட்காடுகளிலும், மேய்ச்சலுள்ள எல்லா இடங்களிலும் தங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வந்து ஏகமாய் வனாந்தரங்களின் பள்ளத்தாக்குகளிலும், கன்மலைகளின் வெடிப்புகளிலும் எல்லா முட்காடுகளிலும், மேய்ச்சலுள்ள எல்லா இடங்களிலும் தங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ஆண்டவர் கூலிக்குவாங்கின சவரகன் கத்தியினால், அதாவது, நதியின் அக்கரையிலுள்ள அசீரியா ராஜாவினால் தலைமயிரையும் கால்மயிரையும் சிரைப்பித்து தாடியையும் வாங்கிப்போடுவ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ஆண்டவர் கூலிக்குவாங்கின சவரகன் கத்தியினால், அதாவது, நதியின் அக்கரையிலுள்ள அசீரியா ராஜாவினால் தலைமயிரையும் கால்மயிரையும் சிரைப்பித்து தாடியையும் வாங்கிப்போடுவிப்ப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ஒருவன் ஒரு இளம்பசுவையும், இரண்டு ஆடுகளையும் வளர்த்த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பூரணமாய்ப் பால்கறக்கிறபடியினால் வெண்ணெயைச் சாப்பிடுவான்; தேசத்தின் நடுவில் மீதியாயிருப்பவனெவனும் வெண்ணெயையும் தேனையுமே சாப்பி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பூரணமாய்ப் பால்கறக்கிறபடியினால் வெண்ணெயைச் சாப்பிடுவான்; தேசத்தின் நடுவில் மீதியாயிருப்பவனெவனும் வெண்ணெயையும் தேனையுமே சாப்பிட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ளிலே, ஆயிரம் வெள்ளிக்காசு பெறும் ஆயிரம் திராட்சச்செடியிருந்த நிலமெல்லாம் முட்செடியும் நெரிஞ்சிலுமா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ளிலே, ஆயிரம் வெள்ளிக்காசு பெறும் ஆயிரம் திராட்சச்செடியிருந்த நிலமெல்லாம் முட்செடியும் நெரிஞ்சிலுமா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மெங்கும் முட்செடியும் நெரிஞ்சிலும் உண்டாயிருப்பதினால், அம்புகளையும் வில்லையும் பிடித்து அங்கே போகவேண்டியத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மெங்கும் முட்செடியும் நெரிஞ்சிலும் உண்டாயிருப்பதினால், அம்புகளையும் வில்லையும் பிடித்து அங்கே போகவேண்டியத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ண்வெட்டியால் கொத்தப்படுகிற மலைகள் உண்டே; முட்செடிகளுக்கும் நெரிஞ்சில்களுக்கும் பயப்படுவதினால் அவைகளில் ஒன்றிற்கும் போகக் கூடாமையினால், அவைகள் மாடுகளை ஓட்டிவிடுவதற்கும், ஆடுகள் மிதிப்பதற்குமான இடமாயிருக்க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ண்வெட்டியால் கொத்தப்படுகிற மலைகள் உண்டே; முட்செடிகளுக்கும் நெரிஞ்சில்களுக்கும் பயப்படுவதினால் அவைகளில் ஒன்றிற்கும் போகக் கூடாமையினால், அவைகள் மாடுகளை ஓட்டிவிடுவதற்கும், ஆடுகள் மிதிப்பதற்குமான இடமாயிரு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ഉസ്സീയാവിന്റെ മകനായ യോഥാമിന്റെ മകനായി യെഹൂദാരാജാവായ ആഹാസിന്റെ കാലത്തു അരാമ്യരാജാവായ രെസീ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െമല്യാവിന്റെ മകനായി യിസ്രായേൽരാജാവായ പേക്കഹൂം യെരൂശലേമിന്റെ നേരെ യുദ്ധം ചെയ്‍വാൻ പുറപ്പെട്ടുവ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പിടിപ്പാൻ അവർക്കു കഴിഞ്ഞ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രാം എഫ്രയീമിനോടു യോജിച്ചിരിക്കുന്നു എന്നു ദാവീദ്ഗൃഹത്തിന്നു അറിവുകിട്ടിയപ്പോൾ അവന്റെ ഹൃദ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ജനത്തിന്റെ ഹൃദയവും കാട്ടിലെ വൃക്ഷങ്ങൾ കാറ്റുകൊണ്ടു ഉലയുമ്പോലെ ഉലഞ്ഞ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ോൾ യഹോവ യെശയ്യാവോടു അരുളിച്ചെയ്തതെന്തെന്നാൽ: നീയും നിന്റെ മകൻ ശെയാർ-യാശൂബും അലക്കുകാര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യലിലെ പെരുവഴിക്കൽ മേലെക്കുളത്തിന്റെ നീർപാത്തിയുടെ അറ്റത്തു ആഹാസിനെ എതിരേല്പാൻ ചെന്നു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ൂക്ഷിച്ചുകൊൾക: സാവധാനമായിരിക്ക; പുകയുന്ന ഈ രണ്ടു മുറിക്കൊള്ളിനിമിത്തം അരാമിന്റെയും രെസീ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െമല്യാവിൻ മകന്റെയും ഉഗ്രകോപംനിമിത്തം നീ ഭയപ്പെടരുതു; നിന്റെ ധൈര്യം ക്ഷയിച്ചുപോ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ാം യെഹൂദയുടെ നേരെ ചെന്നു അതിനെ വിഷമിപ്പിച്ചു മതിൽ ഇടിച്ചു കടന്നു താബെയലിന്റെ മകനെ അവിടെ രാജാ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ഴിക്ക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രാമും എഫ്രയീമും രെമല്യാവിന്റെ മകനും നിന്റെ നേരെ ദുരാലോചന ചെയ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യായ കർത്താവു ഇപ്രകാരം അരുളിച്ചെയ്യുന്നു: അതു നടക്കയില്ല, സാധ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രാമിന്നു തല ദമ്മേശെക്; ദമ്മേശക്കിന്നു തല രെസീൻ അറുപത്തഞ്ചു സംവത്സരത്തിന്നകം എഫ്രയീ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ായിരിക്കാതവണ്ണം തകർന്ന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ഫ്രയീമിന്നു തല ശമർയ്യ; ശമർയ്യെക്കു തല രെമല്യാവിന്റെ മകൻ; നിങ്ങൾക്കു വിശ്വാസം ഇല്ല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ിരവാസ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 പിന്നെയും ആഹാസി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ന്റെ ദൈവമായ യഹോവയോടു താഴെ പാതാളത്തിലോ മീതെ ഉയരത്തിലോ ഒരു അടയാളം ചോദിച്ചുകൊൾ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ിന്നു ആഹാസ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ചോദിക്കയില്ല, യഹോവയെ പരീക്ഷിക്കയും ഇ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ന്നു അവൻ പറഞ്ഞതു: ദാവീദ്ഗൃഹമേ, കേൾപ്പിൻ; മനുഷ്യരെ മുഷിപ്പിക്കുന്നതു പോരാഞ്ഞിട്ടോ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ദൈവത്തെക്കൂടെ മുഷിപ്പ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 കൊണ്ടു കർത്താവു തന്നേ നിങ്ങൾക്കു ഒരു അടയാളം തരും: കന്യക ഗർഭിണിയായി ഒരു മകനെ പ്രസവ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ഇാമ്മനൂവേൽ എന്നു പേർ വിള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ിന്മ തള്ളി നന്മ തിരഞ്ഞെടുപ്പാൻ പ്രായമാകുംവരെ അവൻ തൈരും തേനുംകൊണ്ടു ഉപജീ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തിന്മ തള്ളി നന്മ തിരഞ്ഞെടുപ്പാൻ ബാലന്നു പ്രായമാകുംമുമ്പെ, നീ വെറുക്കുന്ന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ക്കന്മാരുടെയും ദേശം ഉപേക്ഷിക്കപ്പെട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 നിന്റെമേലും നിന്റെ ജനത്തിന്മേലും നിന്റെ പിതൃഭവനത്തിന്മേലും എഫ്രയീം യെഹൂദയെ വിട്ടുപിരി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ൾമുതൽ വന്നിട്ടില്ലാത്തൊരു കാലം വരുത്തും; അശ്ശൂർരാജാവി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ന്നാളിൽ യഹോവ മിസ്രയീമിലെ നദികളുടെ അറ്റത്തുനിന്നു കൊതുകിനെയും അശ്ശൂർദേശത്തുനിന്നു തേനീച്ച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ൂളകുത്തി വിള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 ഒക്കെയും വന്നു ശൂന്യമായ താഴ്വരകളിലും പാറപ്പിളർപ്പുകളിലും എല്ലാ മുൾപടർപ്പുകളിലും എല്ലാ മേച്ച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ങ്ങളിലും പ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ന്നാളിൽ കർത്താവു നദിക്കു അക്കരെനിന്നു കൂലിക്കു വാങ്ങിയ ക്ഷൌരക്കത്തി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്ശൂർരാജാവിനെക്കൊണ്ടു തന്നേ, തലയും കാലും ക്ഷൌരം ചെയ്യും; അതു താടിയുംകൂടെ നീ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ന്നാളിൽ ഒരുത്തൻ ഒരു പശുക്കിടാവിനെയും രണ്ടു ആട്ടിനെയും വളർ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യെ കറന്നു കിട്ടുന്ന പാലിന്റെ പെരുപ്പംകൊണ്ടു അവൻ തൈരു തന്നേ കൊറ്റുകഴിക്കും; 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ച്ചരിക്കുന്ന ഏവരുടെയും ആഹാരം തൈരും തേന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ന്നാളിൽ ആയിരം വെള്ളിക്കാശു വിലയുള്ള ആയിരം മുന്തിരിവള്ളി ഉണ്ടായിരുന്ന സ്ഥലമൊക്കെയും മുള്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ക്കാരയും പിടിച്ചുകി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ദേശമൊക്കെയും മുള്ളും പറക്കാരയും പിടിച്ചുകിടക്കുന്നതിനാൽ മനുഷ്യർ അമ്പും വില്ലും എടുത്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മേ അവിടേക്കു ചെല്ലുക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തൂമ്പാകൊണ്ടു കിളെച്ചുവന്ന എല്ലാമലകളിലും മുള്ളും പറക്കാരയും പേടിച്ചിട്ടു ആരും പോകയില്ല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ളകളെ അഴിച്ചുവിടുവാനും ആടുകൾ ചവിട്ടിക്കളവാനും മാത്രം ഉത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2026-10-20T01:21:13Z</dcterms:created>
  <dcterms:modified xsi:type="dcterms:W3CDTF">2026-10-20T01:21:13Z</dcterms:modified>
  <dc:title>യെശയ്യാവ്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