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ோமா அவருக்குப் பிரதியுத்தரமாக என் ஆண்டவரே! என் தேவனே!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இயேசு: தோமாவே, நீ என்னைக் கண்டதினாலே விசுவாசித்தாய், காணாதிருந்தும் விசுவாசிக்கிறவர்கள் பாக்கியவான்கள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இயேசு: தோமாவே, நீ என்னைக் கண்டதினாலே விசுவாசித்தாய், காணாதிருந்தும் விசுவாசிக்கிறவர்கள் பாக்கியவான்கள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ஸ்தகத்தில் எழுதியிராத வேறு அநேக அற்புதங்களையும் இயேசு தமது சீஷருக்கு முன்பாகச் செய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தேவனுடைய குமாரனாகிய கிறிஸ்து என்று நீங்கள் விசுவாசிக்கும்படியாகவும், விசுவாசித்து அவருடைய நாமத்தினாலே நித்தியஜீவனை அடையும்படியாகவும், இவைகள் எழுதப்பட்ட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தேவனுடைய குமாரனாகிய கிறிஸ்து என்று நீங்கள் விசுவாசிக்கும்படியாகவும், விசுவாசித்து அவருடைய நாமத்தினாலே நித்தியஜீவனை அடையும்படியாகவும், இவைகள் எழுதப்பட்ட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ரத்தின் முதல் நாள் காலையில், அதிக இருட்டோடே, மகதலேனா மரியாள் கல்லறையினிடத்திற்கு வந்து கல்லறையை அடைத்திருந்த கல் எடுத்துப்போட்டிருக்கக்கண்ட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ரத்தின் முதல் நாள் காலையில், அதிக இருட்டோடே, மகதலேனா மரியாள் கல்லறையினிடத்திற்கு வந்து கல்லறையை அடைத்திருந்த கல் எடுத்துப்போட்டிருக்கக்கண்ட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அவள் ஓடி, சீமோன் பேதுருவினிடத்திலும் இயேசுவுக்கு அன்பாயிருந்த மற்றச் சீஷனிடத்திலும் போய்: கர்த்தரைக் கல்லறையிலிருந்து எடுத்துக்கொண்டு போய்விட்டார்கள், அவரை வைத்த இடம் எங்களுக்குத் தெரியவில்லை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அவள் ஓடி, சீமோன் பேதுருவினிடத்திலும் இயேசுவுக்கு அன்பாயிருந்த மற்றச் சீஷனிடத்திலும் போய்: கர்த்தரைக் கல்லறையிலிருந்து எடுத்துக்கொண்டு போய்விட்டார்கள், அவரை வைத்த இடம் எங்களுக்குத் தெரியவில்லை எ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ேதுருவும் மற்றச் சீஷனும் கல்லறையினிடத்திற்குப் போகும்படி புறப்பட்டு, இருவரும் ஒருமித்து ஓட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ேதுருவைப்பார்க்கிலும் மற்றச் சீஷன் துரிதமாய் ஓடி, முந்திக் கல்லறையினிடத்தில் வந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ேதுருவைப்பார்க்கிலும் மற்றச் சீஷன் துரிதமாய் ஓடி, முந்திக் கல்லறையினிடத்தில் வந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ள்ளே குனிந்துபார்த்து, சீலைகள் கிடக்கிறதைக் கண்டான்; ஆனாலும் அவன் உள்ளே போக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மோன் பேதுரு அவனுக்குப்பின்னே வந்து, கல்லறைக்குள்ளே பிரவேச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மோன் பேதுரு அவனுக்குப்பின்னே வந்து, கல்லறைக்குள்ளே பிரவேச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லைகள் கிடக்கிறதையும், அவருடைய தலையில் சுற்றியிருந்த சீலை மற்றச்சீலைகளுடனே வைத்திராமல் தனியே ஒரு இடத்திலே சுருட்டி வைத்திருக்கிறதையும் கண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லைகள் கிடக்கிறதையும், அவருடைய தலையில் சுற்றியிருந்த சீலை மற்றச்சீலைகளுடனே வைத்திராமல் தனியே ஒரு இடத்திலே சுருட்டி வைத்திருக்கிறதையும் கண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ந்திக் கல்லறையினிடத்திற்கு வந்த மற்றச் சீஷனும் அப்பொழுது உள்ளே பிரவேசித்து, கண்டு விசுவாச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ந்திக் கல்லறையினிடத்திற்கு வந்த மற்றச் சீஷனும் அப்பொழுது உள்ளே பிரவேசித்து, கண்டு விசுவாச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மரித்தோரிலிருந்து எழுந்திருக்கவேண்டும் என்கிற வேதவாக்கியத்தை அவர்கள் இன்னும் அறியாத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மரித்தோரிலிருந்து எழுந்திருக்கவேண்டும் என்கிற வேதவாக்கியத்தை அவர்கள் இன்னும் அறியாதி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அந்தச் சீஷர்கள் தங்களுடைய இடத்திற்குத் திரும்பிப்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ியாள் கல்லறையினருகே வெளியே நின்று அழுதுகொண்டிருந்தாள்; அப்படி அழுதுகொண்டிருக்கையில் அவள் குனிந்து கல்லறைக்குள்ளே பார்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ியாள் கல்லறையினருகே வெளியே நின்று அழுதுகொண்டிருந்தாள்; அப்படி அழுதுகொண்டிருக்கையில் அவள் குனிந்து கல்லறைக்குள்ளே பார்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வின் சரீரம் வைக்கப்பட்டிருந்த இடத்திலே வெள்ளுடை தரித்தவர்களாய் இரண்டு தூதர்கள், தலைமாட்டில் ஒருவனும் கால்மாட்டில் ஒருவனுமாக, உட்கார்ந்திருக்கிறதைக் கண்ட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வின் சரீரம் வைக்கப்பட்டிருந்த இடத்திலே வெள்ளுடை தரித்தவர்களாய் இரண்டு தூதர்கள், தலைமாட்டில் ஒருவனும் கால்மாட்டில் ஒருவனுமாக, உட்கார்ந்திருக்கிறதைக் கண்ட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அவளை நோக்கி: ஸ்திரீயே, ஏன் அழுகிறாய் என்றார்கள். அதற்கு அவள்: என் ஆண்டவரை எடுத்துக்கொண்டு போய்விட்டார்கள், அவரை வைத்த இடம் எனக்குத் தெரியவில்லை என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அவளை நோக்கி: ஸ்திரீயே, ஏன் அழுகிறாய் என்றார்கள். அதற்கு அவள்: என் ஆண்டவரை எடுத்துக்கொண்டு போய்விட்டார்கள், அவரை வைத்த இடம் எனக்குத் தெரியவில்லை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ைகளைச் சொல்லிப் பின்னாகத் திரும்பி, இயேசு நிற்கிறதைக் கண்டாள்; ஆனாலும் அவரை இயேசு என்று அறியாதிருந்த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 அவளைப் பார்த்து ஸ்திரீயே, ஏன் அழுகிறாய், யாரைத் தேடுகிறாய் என்றார். அவள், அவரைத் தோட்டக்காரனென்று எண்ணி: ஐயா, நீர் அவரை எடுத்துக்கொண்டுபோனதுண்டானால், அவரை வைத்த இடத்தை எனக்குச் சொல்லும், நான் போய் அவரை எடுத்துக்கொள்ளுவேன்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 அவளைப் பார்த்து ஸ்திரீயே, ஏன் அழுகிறாய், யாரைத் தேடுகிறாய் என்றார். அவள், அவரைத் தோட்டக்காரனென்று எண்ணி: ஐயா, நீர் அவரை எடுத்துக்கொண்டுபோனதுண்டானால், அவரை வைத்த இடத்தை எனக்குச் சொல்லும், நான் போய் அவரை எடுத்துக்கொள்ளுவேன்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 அவளைப் பார்த்து ஸ்திரீயே, ஏன் அழுகிறாய், யாரைத் தேடுகிறாய் என்றார். அவள், அவரைத் தோட்டக்காரனென்று எண்ணி: ஐயா, நீர் அவரை எடுத்துக்கொண்டுபோனதுண்டானால், அவரை வைத்த இடத்தை எனக்குச் சொல்லும், நான் போய் அவரை எடுத்துக்கொள்ளுவேன் என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அவளை நோக்கி: மரியாளே என்றார். அவள் திரும்பிப் பார்த்து; ரபூனி என்றாள்; அதற்குப் போதகரே என்று அர்த்தமா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அவளை நோக்கி: மரியாளே என்றார். அவள் திரும்பிப் பார்த்து; ரபூனி என்றாள்; அதற்குப் போதகரே என்று அர்த்தமா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ளை நோக்கி: என்னைத் தொடாதே, நான் இன்னும் என் பிதாவினிடத்திற்கு ஏறிப்போகவில்லை; நீ என் சகோதரரிடத்திற்குப் போய், நான் என் பிதாவினிடத்திற்கும் உங்கள் பிதாவினிடத்திற்கும், என் தேவனிடத்திற்கும் உங்கள் தேவனிடத்திற்கும் ஏறிப்போகிறேன் என்று அவர்களுக்குச் சொல்லு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ளை நோக்கி: என்னைத் தொடாதே, நான் இன்னும் என் பிதாவினிடத்திற்கு ஏறிப்போகவில்லை; நீ என் சகோதரரிடத்திற்குப் போய், நான் என் பிதாவினிடத்திற்கும் உங்கள் பிதாவினிடத்திற்கும், என் தேவனிடத்திற்கும் உங்கள் தேவனிடத்திற்கும் ஏறிப்போகிறேன் என்று அவர்களுக்குச் சொல்லு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ளை நோக்கி: என்னைத் தொடாதே, நான் இன்னும் என் பிதாவினிடத்திற்கு ஏறிப்போகவில்லை; நீ என் சகோதரரிடத்திற்குப் போய், நான் என் பிதாவினிடத்திற்கும் உங்கள் பிதாவினிடத்திற்கும், என் தேவனிடத்திற்கும் உங்கள் தேவனிடத்திற்கும் ஏறிப்போகிறேன் என்று அவர்களுக்குச் சொல்லு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கதலேனா மரியாள் போய், தான் கர்த்தரைக் கண்டதையும், அவர் தன்னுடனே சொன்னவகளையும் சீஷருக்கு அறிவித்த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கதலேனா மரியாள் போய், தான் கர்த்தரைக் கண்டதையும், அவர் தன்னுடனே சொன்னவகளையும் சீஷருக்கு அறிவித்த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ரத்தின் முதல்நாளாகிய அன்றையத்தினம் சாயங்காலவேளையிலே சீஷர்கள் கூடியிருந்த இடத்தில், யூதர்களுக்குப் பயந்ததினால் கதவுகள் பூட்டியிருக்கையில், இயேசு வந்து நடுவே நின்று: உங்களுக்குச் சமாதானம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ரத்தின் முதல்நாளாகிய அன்றையத்தினம் சாயங்காலவேளையிலே சீஷர்கள் கூடியிருந்த இடத்தில், யூதர்களுக்குப் பயந்ததினால் கதவுகள் பூட்டியிருக்கையில், இயேசு வந்து நடுவே நின்று: உங்களுக்குச் சமாதானம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இப்படிச் சொல்லித் தம்முடைய கைகளையும் விலாவையும் அவர்களுக்குக் காண்பித்தார். சீஷர்கள் கர்த்தரைக்கண்டு சந்தோஷப்ப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இப்படிச் சொல்லித் தம்முடைய கைகளையும் விலாவையும் அவர்களுக்குக் காண்பித்தார். சீஷர்கள் கர்த்தரைக்கண்டு சந்தோஷப்ப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மறுபடியும் அவர்களை நோக்கி: உங்களுக்குச் சமாதானமுண்டாவதாக; பிதா என்னை அனுப்பினதுபோல நானும் உங்களை அனுப்புகிறேன் என்று சொல்ல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மறுபடியும் அவர்களை நோக்கி: உங்களுக்குச் சமாதானமுண்டாவதாக; பிதா என்னை அனுப்பினதுபோல நானும் உங்களை அனுப்புகிறேன் என்று சொல்ல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மேல் ஊதி பரிசுத்த ஆவியைப் பெற்றுக்கொள்ளுங்கள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வர்களுடைய பாவங்களை மன்னிக்கிறீர்களோ அவைகள் அவர்களுக்கு மன்னிக்கப்படும், எவர்களுடைய பாவங்களை மன்னியாதிருக்கிறீர்களோ அவைகள் அவர்களுக்கு மன்னிக்கப்படாதிருக்கும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வர்களுடைய பாவங்களை மன்னிக்கிறீர்களோ அவைகள் அவர்களுக்கு மன்னிக்கப்படும், எவர்களுடைய பாவங்களை மன்னியாதிருக்கிறீர்களோ அவைகள் அவர்களுக்கு மன்னிக்கப்படாதிருக்கும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யேசு வந்திருந்தபோது பன்னிருவரில் ஒருவனாகிய திதிமு என்னப்பட்ட தோமா என்பவன் அவர்களுடனேகூட இருக்கவ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யேசு வந்திருந்தபோது பன்னிருவரில் ஒருவனாகிய திதிமு என்னப்பட்ட தோமா என்பவன் அவர்களுடனேகூட இருக்க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ச் சீஷர்கள்: கர்த்தரைக் கண்டோம் என்று அவனுடனே சொன்னார்கள். அதற்கு அவன் அவருடைய கைகளில் ஆணிகளினாலுண்டான காயத்தை நான் கண்டு, அந்தக் காயத்திலே என் விரலையிட்டு, என் கையை அவருடைய விலாவிலே போட்டாலொழிய விசுவாசிக்கமாட்டேன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ச் சீஷர்கள்: கர்த்தரைக் கண்டோம் என்று அவனுடனே சொன்னார்கள். அதற்கு அவன் அவருடைய கைகளில் ஆணிகளினாலுண்டான காயத்தை நான் கண்டு, அந்தக் காயத்திலே என் விரலையிட்டு, என் கையை அவருடைய விலாவிலே போட்டாலொழிய விசுவாசிக்கமாட்டேன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ச் சீஷர்கள்: கர்த்தரைக் கண்டோம் என்று அவனுடனே சொன்னார்கள். அதற்கு அவன் அவருடைய கைகளில் ஆணிகளினாலுண்டான காயத்தை நான் கண்டு, அந்தக் காயத்திலே என் விரலையிட்டு, என் கையை அவருடைய விலாவிலே போட்டாலொழிய விசுவாசிக்கமாட்டேன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படியும் எட்டுநாளைக்குப்பின்பு அவருடைய சீஷர்கள் வீட்டுக்குள்ளே இருந்தார்கள்; தோமாவும் அவர்களுடனேகூட இருந்தான்; கதவுகள் பூட்டப்பட்டிருந்தது. அப்பொழுது இயேசு வந்து நடுவே நின்று: உங்களுக்குச் சமாதானம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படியும் எட்டுநாளைக்குப்பின்பு அவருடைய சீஷர்கள் வீட்டுக்குள்ளே இருந்தார்கள்; தோமாவும் அவர்களுடனேகூட இருந்தான்; கதவுகள் பூட்டப்பட்டிருந்தது. அப்பொழுது இயேசு வந்து நடுவே நின்று: உங்களுக்குச் சமாதானம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படியும் எட்டுநாளைக்குப்பின்பு அவருடைய சீஷர்கள் வீட்டுக்குள்ளே இருந்தார்கள்; தோமாவும் அவர்களுடனேகூட இருந்தான்; கதவுகள் பூட்டப்பட்டிருந்தது. அப்பொழுது இயேசு வந்து நடுவே நின்று: உங்களுக்குச் சமாதானம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 தோமாவை நோக்கி: நீ உன் விரலை இங்கே நீட்டி, என் கைகளைப் பார், உன் கையை நீட்டி, என் விலாவிலே போடு, அவிசுவாசியாயிராமல் விசுவாசியாயிரு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 தோமாவை நோக்கி: நீ உன் விரலை இங்கே நீட்டி, என் கைகளைப் பார், உன் கையை நீட்டி, என் விலாவிலே போடு, அவிசுவாசியாயிராமல் விசுவாசியாயிரு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র উত্তরে থোমা তাঁকে বললেন, ‘প্রভু, আমার, ঈশ্বর আমা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ীশু তাঁকে বললেন, ‘তুমি আমায় দেখেছ তাই বিশ্বাস করেছ৷ ধন্য তারা, যাঁরা আমাকে না দেখেও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ীশু তাঁর শিষ্যদের সামনে আরো অনেক অলৌকিক চিহ্নকার্য় করেছিলেন, যা এই বইতে সব লেখা হয়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িন্তু এসব লেখা হয়েছে যাতে তোমরা বিশ্বাস করতে পার য়ে যীশুই খ্রীষ্ট, ঈশ্বরের পুত্র; আ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ের দ্বারা তাঁর নামের মধ্য দিয়ে তোমরা সকলে য়েন শাশ্বত জীবন লাভ করতে প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রবিবার দিন সকাল সকাল মরিয়ম মগ্দলিনী সেই সমাধির কাছে গেলেন, য়েখানে যীশুর দেহ রাখা ছিল৷ ত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ধকার ছিল৷ তিনি দেখলেন য়ে সমাধি গুহার মুখে য়ে বড় পাথরখানি ছিল তা সরিয়ে ফেলা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তিনি শিমোন পিতর ও যীশুর সেই শিষ্য যাকে যীশু ভালোবাসতেন তাঁদেব কাছে ছুটে গেলেন৷ মরিয়ম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তারা প্রভুকে সমাধি থেকে তুলে নিয়ে গেছে৷ আমরা কেউ জানি না, তারা কোথায় তাঁকে রেখেছ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পিতর ও সেই অন্য শিষ্য সেখান থেকে বেরিয়ে সমাধির কাছ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ঁরা দুজনে এক সঙ্গে দৌড়াতে লাগলেন, কিন্তু সেই অন্য শিষ্য পিতরের থেকে আগে দৌড়ে সেই সমাধি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থমে পৌঁছ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িনি ঝুঁকে পড়ে দেখলেন, সেখানে সেই মসীনার কাপড়গুলি পড়ে আছে, তবু ভেতরে গে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শিমোন পিতর যিনি তাঁর পেছনে পেছনে আসছিলেন তিনিও এসে পৌঁছালেন আর সমাধি গুহার মধ্যে ঢুকলেন৷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লেন, মসীনার সেই কাপড়গুলি সেখানে পড়ে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র কবর দেবার য়ে কাপড়টি দিয়ে যীশুর মুখ ও মাথা ঢাকা ছিল, সেটি ঐ মসীনার কাপড়ের সঙ্গে নেই,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টানো অবস্থায় এক পাশে পড়ে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পর সেই শিষ্য যিনি প্রথমে সমাধির কাছে গিয়েছিলেন তিনিও ভেতরে ঢুকলেন এবং সবকিছু দেখে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ারণ শাস্ত্রে একথা বলা হয়েছে য়ে মৃতদের মধ্য থেকে তাঁকে অবশ্যই পুনরুত্থিত হতে হবে৷ সেটি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ও বোঝেন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রপর সেই শিষ্যরা নিজেদের জায়গায় ফি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মরিয়ম কিন্তু সমাধির বাইরে দাঁড়িয়ে কাঁদছিলেন৷ তিনি কাঁদতে কাঁদতে ঝুঁকে পড়ে সমাধির ভেতর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ক্ষ্য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র দেখলেন শুভ্র পোশাক পরে দুজন স্বর্গদূত যীশুর দেহ য়েখানে শোযানো ছিল সেখানে বসে আছেন৷ একজন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থার দিকে, আর একজন তাঁর পায়ের দি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ঁরা মরিয়মকে বললেন, ‘নারী, তুমি কাঁদছ কেন?’মরিয়ম তাঁদের বললেন, ‘তারা আমার প্রভুকে নিয়ে গ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আমি জানি না তাঁকে কোথায় রেখ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কথা বলতে বলতে তিনি যীশুকে দাঁড়িয়ে থাকতে দেখলেন কিন্তু চিনতে পারলেন না য়ে উনি যীশু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ীশু তাঁকে বললেন, ‘নারী, তুমি কাঁদছ কেন? তুমি কাকে খুঁজছ?’মরিয়ম তাঁকে বাগানের মালী মনে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মহাশয়, আপনি যদি তাঁকে নিয়ে গিয়ে থাকেন তবে আমায় বলুন তাঁকে কোথায় রেখেছেন, আমি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ীশু তাঁকে বললেন, ‘মরিয়ম৷’তিনি ফিরে তাকালেন, আর তাঁকে ইহুদীদের ভাষায় বললেন, ‘রব্বি’ যার অর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গুরু’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ীশু তাঁকে বললেন, ‘আমাকে ধরো না, কারণ আমি উর্দ্ধে পিতার কাছে এখনও যাইনি৷ কিন্তু তুমি আমার ভা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যাও, আর তাদের বল, ‘যিনি আমার পিতা ও তোমাদের পিতা আর আমার ঈশ্বর ও তোমাদের ঈশ্বর, উর্দ্ধ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কাছে যাচ্ছি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মরিয়ম মগ্দলিনী শিষ্যদের কাছে গিয়ে এই খবর জানিয়ে বললেন, ‘আমি প্রভুকে দেখেছি!’ আর জানা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প্রভু তাঁকে এই কথা বল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দিনটা ছিল রবিবার, সেদিন সন্ধ্যায় শিষ্যরা একটি ঘরে জড়ো হলেন৷ ইহুদীদের ভয়ে তাঁরা ঘরের দরজ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বি দিয়ে দিলেন৷ এমন সময় যীশু এসে তাঁদের মাঝে দাঁড়ালেন, আর বললেন, ‘তোমাদের শান্তি হো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কথা বলার পর তিনি তাঁদেরকে তাঁর হাত ও পাঁজরের পাশটা দেখালেন৷ শিষ্যেরা প্রভুকে দেখতে পেয়ে খুব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ন্দিত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রপর যীশু আবার তাঁদের বললেন, ‘তোমাদের শান্তি হোক! পিতা য়েমন আমাকে পাঠিয়েছেন, আমিও তেম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পাঠাচ্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ই বলে তিনি তাঁদের ওপর ফুঁ দিলেন, আর বললেন, ‘তোমরা পবিত্র আত্মা গ্রহণ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দি তোমরা কোন লোকের পাপ ক্ষমা কর, তবে তাদের পাপ ক্ষমা পাবে, আর যদি কারো পাপ ক্ষমা না কর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ের ক্ষমা হ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যীশু যখন সেখানে এসেছিলেন তখন সেই বারোজন শিষ্য়ের একজন থোমা,যাঁর অপর নাম দিদুমঃ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দের সঙ্গে ছি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অন্য শিষ্যেরা তাঁকে বললেন, ‘আমরা প্রভুকে দেখেছি!’ কিন্তু তিনি তাঁদের বললেন, ‘আমি যদি তাঁর দুহ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রেকের চিহ্ন না দেখি, আর সেই পেরেক বিদ্ধ জায়গায় আমার আঙ্গুল না দিই, আর তাঁর পাঁজরের নীচে আমার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দিই, তাহলে আমি কিছুতেই বিশ্বাস করব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ক সপ্তাহ পর তাঁর শিষ্যরা আবার একটি ঘরের মধ্যে ছিলেন, আর সেদিন থোমা তাঁদের সঙ্গে ছিলেন৷ ঘরে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রজাগুলি তখন চাবি দেওযা ছিল৷ এমন সময়ে যীশু সেখানে এলেন ও তাঁদের মাঝখানে দাঁড়িয়ে বললেন, ‘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ন্তি হো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রপর তিনি থোমাকে বললেন, ‘এখানে তোমার আঙ্গুল দাও, আর আমার হাত দুটি দেখ৷ তোমার হাত বাড়িয়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ঁজরের নীচে দাও৷ সন্দেহ কোরো না, বিশ্বাস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2026-10-20T01:29:37Z</dcterms:created>
  <dcterms:modified xsi:type="dcterms:W3CDTF">2026-10-20T01:29:37Z</dcterms:modified>
  <dc:title>যোহন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