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fter this it came to pass that David stroke the Philistines, and subdued them: and David took Methegammah out of the hand of the Philistine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fter this it came to pass that David stroke the Philistines, and subdued them: and David took Methegammah out of the hand of the Philistine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stroke Moab, and measured them with a line, casting them down to the ground; even with two lines measured he to put to death, and with one full line to keep alive. And so the Moabites became David's servants, and brought gift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stroke Moab, and measured them with a line, casting them down to the ground; even with two lines measured he to put to death, and with one full line to keep alive. And so the Moabites became David's servants, and brought gift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stroke Moab, and measured them with a line, casting them down to the ground; even with two lines measured he to put to death, and with one full line to keep alive. And so the Moabites became David's servants, and brought gift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avid stroke also Hadadezer, the son of Rehob, king of Zobah, as he went to recover his border at the river Euphrat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avid stroke also Hadadezer, the son of Rehob, king of Zobah, as he went to recover his border at the river Euphrat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took from him a thousand chariots, and seven hundred horsemen, and twenty thousand footmen: and David cut the hamstrings of all the chariot horses, but reserved of them for an hundred chariot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David took from him a thousand chariots, and seven hundred horsemen, and twenty thousand footmen: and David cut the hamstrings of all the chariot horses, but reserved of them for an hundred chariot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the Syrians of Damascus came to help Hadadezer king of Zobah, David slew of the Syrians two and twenty thousand me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when the Syrians of Damascus came to help Hadadezer king of Zobah, David slew of the Syrians two and twenty thousand me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David put garrisons in Syria of Damascus: and the Syrians became servants to David, and brought gifts. And the LORD preserved David anywhere he wen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n David put garrisons in Syria of Damascus: and the Syrians became servants to David, and brought gifts. And the LORD preserved David anywhere he wen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David took the shields of gold that were on the servants of Hadadezer, and brought them to Jerusal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from Betah, and from Berothai, cities of Hadadezer, king David took exceeding much bras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from Betah, and from Berothai, cities of Hadadezer, king David took exceeding much bras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Toi king of Hamath heard that David had smitten all the host of Hadadezer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Toi sent Joram his son unto king David, to salute him, and to bless him, because he had fought against Hadadezer, and smitten him: for Hadadezer had wars with Toi. And Joram brought with him vessels of silver, and vessels of gold, and vessels of brass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Toi sent Joram his son unto king David, to salute him, and to bless him, because he had fought against Hadadezer, and smitten him: for Hadadezer had wars with Toi. And Joram brought with him vessels of silver, and vessels of gold, and vessels of brass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Toi sent Joram his son unto king David, to salute him, and to bless him, because he had fought against Hadadezer, and smitten him: for Hadadezer had wars with Toi. And Joram brought with him vessels of silver, and vessels of gold, and vessels of brass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Toi sent Joram his son unto king David, to salute him, and to bless him, because he had fought against Hadadezer, and smitten him: for Hadadezer had wars with Toi. And Joram brought with him vessels of silver, and vessels of gold, and vessels of brass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ich also king David did dedicate unto the LORD, with the silver and gold that he had dedicated of all nations which he subdued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ich also king David did dedicate unto the LORD, with the silver and gold that he had dedicated of all nations which he subdued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f Syria, and of Moab, and of the children of Ammon, and of the Philistines, and of Amalek, and of the spoil of Hadadezer, son of Rehob, king of Zoba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Of Syria, and of Moab, and of the children of Ammon, and of the Philistines, and of Amalek, and of the spoil of Hadadezer, son of Rehob, king of Zoba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David got him a name when he returned from smiting of the Syrians in the valley of salt, being eighteen thousand me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David got him a name when he returned from smiting of the Syrians in the valley of salt, being eighteen thousand me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he put garrisons in Edom; throughout all Edom put he garrisons, and all they of Edom became David's servants. And the LORD preserved David anywhere he wen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he put garrisons in Edom; throughout all Edom put he garrisons, and all they of Edom became David's servants. And the LORD preserved David anywhere he wen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David reigned over all Israel; and David executed judgment and justice unto all his peopl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David reigned over all Israel; and David executed judgment and justice unto all his peopl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Joab the son of Zeruiah was over the host; and Jehoshaphat the son of Ahilud was recorder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Joab the son of Zeruiah was over the host; and Jehoshaphat the son of Ahilud was recorder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Zadok the son of Ahitub, and Ahimelech the son of Abiathar, were the priests; and Seraiah was the scribe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Zadok the son of Ahitub, and Ahimelech the son of Abiathar, were the priests; and Seraiah was the scribe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Benaiah the son of Jehoiada was over both the Cherethites and the Pelethites; and David's sons were chief ruler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Benaiah the son of Jehoiada was over both the Cherethites and the Pelethites; and David's sons were chief ruler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ற்குப்பின்பு தாவீது பெலிஸ்தரை முறிய அடித்து, அவர்களைக் கீழ்ப்படுத்தி, மேத்தேக் அம்மாவ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ுக்கொண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மோவாபியரையும் முறிய அடித்து, அவர்களைத் தரைமட்டும் பணியப்பண்ணி, அவர்கள்மேல் நூல்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ண்டுபங்கு மனுஷரைக் கொன்றுபோட்டு, ஒரு பங்கை உயிரோடே வைத்தான்; இவ்விதமாய் மோவாபியர் தாவீ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வித்து, அவனுக்குக் கப்பங்கட்டுகிறவர்களா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ாபின் குமாரனாகிய ஆதாதேசர் என்னும் சோபாவின் ராஜா ஐபிராத்து நதியண்டையில் இருக்கிற சீமைய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த் தன் வசமாக்கிக்கொள்ளப்போகையில், தாவீது அவனையும் முறிய அட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இருந்த இராணுவத்தில் ஆயிரத்து எழுநூறு குதிரைவீரரையும், பதினாயிரம் காலாட்களையும் பிட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தங்களில் நூறு இரதங்களை வைத்துக்கொண்டு, மற்றவைகளையெல்லாம் துண்டாடிப்போ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ோபாவின் ராஜாவாகிய ஆதாதேசருக்கு உதவிசெய்ய தமஸ்குப் பட்டணத்தாராகிய சீரியர் வந்தார்கள்; தாவீ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ரியரில் இருபத்தீராயிரம்பேரை வெட்டிப்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ஸ்குக்கடுத்த சீரியாவிலே தாணையங்களை வைத்தான்; சீரியர் தாவீதைச் சேவித்து, அவன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ப்பங்கட்டினார்கள்; தாவீது போன இடத்திலெல்லாம், கர்த்தர் அவனைக் காப்பா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ாதேசரின் சேவகருடைய பொற்பரிசைகளைத் தாவீது எடுத்து, அவைகளை எருசலேமுக்குக் கொண்டு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ாதேசரின் பட்டணங்களாகிய பேத்தாகிலும் பேரொத்தாயிலுமிருந்து தாவீதுராஜா மகா திரளான வெண்கல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க்கொண்டுவந்தான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வீது ஆதாதேசருடைய எல்லா இராணுவத்தையும் முறிய அடித்த செய்தியை ஆமாத்தின் ராஜாவாகிய தோயீ கேட்ட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ாதேசர் தோயீயின்மேல் எப்போதும் யுத்தம்பண்ணிக்கொண்டிருந்தபடியால், ராஜாவாகிய தாவீதின் சுகசெய்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ாரிக்கவும், அவன் ஆதாதேசரோடே யுத்தம்பண்ணி, அவனை முறிய அடித்ததற்காக அவனுக்கு வாழ்த்துதல் சொல்ல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ோயீ தன் குமாரனாகிய யோராமை ராஜாவினிடத்தில் அனுப்பினான். மேலும் யோராம் தன் கையிலே வெள்ளியும் பொ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ண்கலமுமான தட்டுமுட்டுகளைக் கொண்டு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கொண்டுவந்தவைகளைத் தாவீதுராஜா கீழப்படுத்தின சீரியர், மோவாபியர், அம்மோன் புத்திர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லிஸ்தர், அமலேக்கியர் என்னும் சகல ஜாதியார்களிடத்த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ேகோபின் குமாரனாகிய ஆதாதேசர் என்னும் சோபாவின் ராஜாவினிடத்திலும் கொள்ளையிட்டதிலும் எ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க்கு நியமித்த வெள்ளியோடும் பொன்னோடுங்கூட கர்த்தருக்குப் பிரதிஷ்டை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ாவீது உப்புப்பள்ளத்தாக்கிலே பதினெண்ணாயிரம் சீரியரை முறிய அடித்துத் திரும்பின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ிபெற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தோமில் தாணையங்களை வைத்தான்; ஏதோம் எங்கும் அவன் தாணையங்களை வைத்ததினாலே, ஏதோமியர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வீதைச் சேவிக்கிறவர்களானார்கள்; தாவீது போன எல்லா இடத்திலும் கர்த்தர் அவனைக் காப்பாற்ற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ே தாவீது இஸ்ரவேல் அனைத்தின்மேலும் ராஜாவாயிருந்தான்; அவன் தன்னுடைய எல்லா ஜன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மும் நீதியும் செய்துவ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ருயாவின் குமாரனாகிய யோவாப் இராணுவத்தலைவனாயிருந்தான்; அகிலூதின் குமாரனாகிய யோசபா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ந்திர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கிதூபின் குமாரன் சாதோக்கும், அபியத்தாரின் குமாரன் அகிமெலேக்கும் ஆசாரியராயிருந்தார்கள்; செரா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்பிரதிய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ய்தாவின் குமாரன் பெனாயா கிரேத்தியருக்கும் பிலேத்தியருக்கும் தலைவனாயிருந்தான்; தாவீதின் குமாரர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தானிகள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சாமுவேல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2026-10-21T01:56:25Z</dcterms:created>
  <dcterms:modified xsi:type="dcterms:W3CDTF">2026-10-21T01:56:25Z</dcterms:modified>
  <dc:title>2 சாமுவேல்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