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ுன்மார்க்கருடைய ஆலோசனையில் நடவாமலும், பாவிகளுடைய வழியில் நில்லாமலும், பரியாசக்காரர் உட்காரும் இடத்தில் உட்காராமல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டைய வேதத்தில் பிரியமாயிருந்து, இரவும் பகலும் அவருடைய வேதத்தில் தியானமாயிருக்கிற மனுஷன் பாக்கியவ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நீர்க்கால்களின் ஓரமாய் நடப்பட்டு, தன் காலத்தில் தன் கனியைத் தந்து, இலையுதிராதிருக்கிற மரத்தைப்போலிருப்பான்; அவன் செய்வதெல்லாம் வாய்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நீர்க்கால்களின் ஓரமாய் நடப்பட்டு, தன் காலத்தில் தன் கனியைத் தந்து, இலையுதிராதிருக்கிற மரத்தைப்போலிருப்பான்; அவன் செய்வதெல்லாம் வாய்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ுன்மார்க்கரோ அப்படியிராமல் காற்றுப் பறக்கடிக்கும் பதரைப்போல் இருக்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துன்மார்க்கர் நியாயத்தீர்ப்பிலும், பாவிகள் நீதிமான்களின் சபையிலும் நிலைநிற்பத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நீதிமான்களின் வழியை அறிந்திருக்கிறார்; துன்மார்க்கரின் வழியோ அழிய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1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ಭಕ್ತಿಹೀನರ ಆಲೋಚನೆಯಂತೆ ನಡೆಯದೆ ಪಾಪಿಗಳ ಮಾರ್ಗದಲ್ಲಿ ನಿಲ್ಲದೆ ಕುಚೋದ್ಯಗಾರರು ಕೂತುಕೊಳ್ಳುವಲ್ಲಿ ಕೂತುಕೊಳ್ಳ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ಕರ್ತನ ನ್ಯಾಯ ಪ್ರಮಾಣದಲ್ಲಿ ಸಂತೋಷಿಸಿ ಅದನ್ನ್ನು ರಾತ್ರಿ ಹಗಲು ಧ್ಯಾನಿಸುವ ಮನುಷ್ಯನೇ ಧನ್ಯ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ವನು ತನ್ನ ಕಾಲದಲ್ಲಿ ತನ್ನ ಫಲಕೊಡುವಂಥ, ಎಲೆ ಬಾಡದಂಥ, ನೀರಿನ ಹೊಳೆಗಳ ಬಳಿಯಲ್ಲಿ ನೆಡಲ್ಪಟ್ಟಂಥ ಮರದ ಹಾಗಿರುವ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ು ಮಾಡು ವದೆಲ್ಲಾ ಸಫಲವ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ಭಕ್ತಿಹೀನರು ಹಾಗಲ್ಲ, ಅವರು ಗಾಳಿ ಬಡು ಕೊಂಡು ಹೋಗುವ ಹೊಟ್ಟಿನ ಹಾಗೆ ಇ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ದದರಿಂದ ಭಕ್ತಿಹೀನರು ನ್ಯಾಯತೀರ್ಪಿನಲ್ಲಿಯೂ ಪಾಪಿಗಳು ನೀತಿವಂತರ ಸಭೆಯಲ್ಲಿಯೂ ನಿಲ್ಲ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ೀತಿವಂತರ ಮಾರ್ಗವನ್ನು ಕರ್ತನು ಅರಿತಿದ್ದಾನೆ; ಆದರೆ ಭಕ್ತಿಹೀನರ ಮಾರ್ಗವು ನಾಶವ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2026-10-20T09:18:37Z</dcterms:created>
  <dcterms:modified xsi:type="dcterms:W3CDTF">2026-10-20T09:18:37Z</dcterms:modified>
  <dc:title>ಕೀರ್ತನೆಗಳು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