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29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ut of Christ, and yet so near, 
That Thy heart His voice can hear, 
Pleading still----- O  Come to Me ! 
I have given My life for the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ut of Christ, a slave to sin---- 
Rise, and let the Saviour in ! 
If thou bid Him longer wait, 
Soon for thee 'twill be too lat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ut of Christ, a wanderer yet-----
What if now thy sun should set ? 
And in darkness leave thy soul 
To the tempter's dread control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Yield to Him thy broken heart, 
He will take thee as thou art ; 
Now His offered grace receive, 
And no more the Spirit griev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2026-07-30T13:04:16Z</dcterms:created>
  <dcterms:modified xsi:type="dcterms:W3CDTF">2026-07-30T13:04:16Z</dcterms:modified>
  <dc:title>Hymn : 342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