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ஒருவன்: நீர் தயவுசெய்து உமது அடியாரோடேகூட வரவேண்டும் என்றான். அதற்கு அவன்: நான் வருகிறேன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ோடேகூடப் போனான்; அவர்கள் யோர்தான் நதியருகே வந்த போது மரங்களை வெ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டுத்துக்கொள் என்றான்; அப்படியே அவன் தன் கையை நீட்டி அதை எடுத்து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பயப்படாதே; அவர்களோடிருக்கிறவர்களைப் பார்க்கிலும் நம்மோடிருக்கிறவர்கள் அதிக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દિવસે પ્રબોધકોના પુત્રો એલિશાની પાસે ગયા અને તેને કહ્યું, “તું જાણે છે કે, અમાંરી રહે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 ઘણી સાંકડ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ંટે અમે યર્દન જઈએ અને દરેક જણ એક એક મોટું લાકડું લઈ આવીએ અને રહેવા માંટે નિવાસ બાંધીએ.”એલિશ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એક જણ બોલ્યો, “આપ પણ આ સેવકો સાથે આવવાની કૃપા કરો.”એલિશાએ કહ્યું, “સારું, હું આ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તે તેમની સાથે ગયો. યર્દન પહોંચીને તેમણે લાકડાં કાપવા માંડ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થયું એવું કે એક જણ લાકડા કાપતો હતો, એવામાં તેની કુહાડી જળમાં પડી ગઇ; તે બોલી ઊઠયો, “ગુરુજી,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હાડી તો કોઈની માંગી લાવેલી હત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ના માંણસ એલિશાએ પૂછયું, “કયાં પડી?”એટલે પેલાએ જગ્યા બતાવી. પછી એલિશાએ એક લાકડી કાપીને તે જગ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 અને લોખંડની કુહાડીને તરત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તેણે કહ્યું, “ઉપાડી લે.” અને પેલા માંણસે હાથ લંબાવીને તે ઉપાડી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રામનો રાજા ઇસ્રાએલ સામે યુદ્ધે ચડયો હતો, એ દરમ્યાન તેણે પોતાના અમલદારોને ચર્ચા કરવા ભેગા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આપણે અમુક અમુક જગ્યાએ હુમલો કરવા માંગીએ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દેવભકત એલિશાએ ઇસ્રાએલના રાજાને સંદેશો મોકલી ચેતવ્યો કે, “અમુક જગ્યાએ સાવધ રહેજો, કારણ, અરામ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હુમલો કરના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થી ઇસ્રાએલના રાજાએ દેવના માંણસ એલિશાએ કહેલી જગાએ માંણસો મોકલી આપ્યા. એલિશા દરેક વખતે ચેતવ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તો રહ્યો અને રાજા સાવધ થઈ જતો. આવું એક બે વાર નહિ અનેક વાર બન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થી અરામનો રાજા ખૂબ વ્યથિત થઇ ગયો અને તેણે પોતાના અમલદારોને ભેગા કરી કહ્યું, “તમાંરામાંથી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ૂટી ગયો છે અને આપણી વાત ઇસ્રાએલના રાજાને જણાવી દે છે? કોણ છે ત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એક અમલદાર બોલ્યો, “મુરબ્બી રાજા, કોઈ નહિ, પણ ઇસ્રાએલમાં રહેતા પ્રબોધક એલિશા તમે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યનખંડમાં પણ જે શબ્દો ઉચ્ચારો છો, તે ઇસ્રાએલના રાજાને કહી દ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જાએ કહ્યું, જાઓ, અને શોધી કાઢો કે, તે કયાં છે, “જેથી હું તેને માંણસો મોકલીને પકડાવી લઉં.”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જણાવવામાં આવ્યું કે, “પ્રબોધક અત્યારે દોથાન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લિશા પોતાના ઘરમાં બેઠો હતો અને તેની સાથે વડીલો બેઠા હતા. રાજાએ અગાઉથી એક સંદેશવાહક મોકલ્ય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 પહોંચે તે પહેલાં જ એલિશાએ વડીલોને કહ્યું હતું કે, “જોયું? એ જન્મજાત ખૂનીએ મારું માથું ઉડ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ાને માણસ મોકલ્યો છે. સાવધ રહેજો. સંદેશવાહક આવે ત્યારે બારણાં વાસી દેજો અને તેને અંદર પ્રવેશ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ો નહિ, એની પાછળ જ આવતા એના રાજાનાં પગલાં નથી સંભળાતા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ે તેણે એક મોટી ટુકડી રથો અને ઘોડાઓ સાથે ત્યાં મોકલી અને તેમણે રાતે પહોંચી જઈ શહેરને ઘે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ીજે દિવસે વહેલી સવારે એલિશાનો ચાકર વહેલો ઊઠયો અને બહાર ગયો, તો તેણે એક સૈન્યની ટુકડીને રથ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ડાઓ સહિત શહેરને ઘેરો ઘાલીને પડેલી જોઈ, તે બોલી ઊઠયો, “હે શેઠ, હવે તમે શું કરશ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હજી તો એલિશા આ વાત કરતો હતો, ત્યાં જ રાજા આવી પહોંચ્યો, અને બોલ્યો, “આ આફત જરૂર યહોવા તરફ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ી છે! મારે યહોવા પાસેથી વધારે મદદની અપેક્ષા શા માટે રાખવી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કહ્યું, “ગભરાઈશ નહિ, કારણ, જેઓ આપણી સાથે છે તેઓ તેમની સાથે જેઓ છે તેઓનાં કરતાં વિશેષ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એલિશાએ યહોવાને પ્રાર્થના કરી કે, “હે યહોવા, તેની આંખો ખોલી નાખો અને તેને જોવા દો.”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ચાકરની આંખ ખોલી નાખી પછી ચાકરને એ જોઇને આશ્ચર્ય થયું કે નગરની આજુબાજુના પર્વતો અગ્નિ રથ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ડાઓથી ભરાઇ ગ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રામીઓ એલિશા તરફ ધસી આવ્યા, એટલે એલિશાએ યહોવાને પ્રાર્થના કરી, “હે યહોવા, તેઓને અંધ બન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.”અને યહોવાએ એલિશા એ કહ્યા પ્રમાંણે તેમને આંધળા બનાવ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એલિશાએ તેમને કહ્યું, “તમે ખોટા રસ્તા પર છો. આ ખરું નગર નથી. તમે માંરી પાછળ આવો તમે જેને શો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 તેની પાસે હું તમને લઈ જઈશ.” પછી તે તેમને સમરૂન પાસે દોર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 જ્યારે ત્યાં આવી પહોંચ્યા ત્યારે તરત જ એલિશાએ પ્રાર્થના કરી, “હે યહોવા, હવે તેઓની આંખો ઉઘાડ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ે જોવા દો.”પછી યહોવાએ તેઓની આંખો ઉઘાડી. તેઓએ જોયું કે તેઓ બરાબર ઇસ્રાએલના પાટનગર સમરૂ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ોવચ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ઇસ્રાએલના રાજાએ તેમને જોયા ત્યારે તેણે એલિશાને કહ્યું, “ધણી, હું એમનો વધ કર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ણે જવાબ આપ્યો, “વધ ન કરીશ, જયારે તું તારી તરવાર અને ધનુષને જોરે માંણસોને કેદ પકડે છે ત્યાર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વધ કરે છે ખરો? એમને ખાવાપીવાનું આપ અને પાછા પોતાના રાજા પાસે જવા દ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થી રાજાએ તેમને સારું ખાવાનું આપ્યું, તેમનું ધ્યાન રાખ્યું અને તેઓને તેઓના રાજા પાસે પાછા સ્વ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ી દીધા. ત્યારબાદ અરામી ધાડપાડુ ટૂકડીઓએ ઇસ્રાએલ પર કદી હુમલો કર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પછી એવું બન્યું કે, અરામના રાજા બેન-હદાદે પોતાનું આખું લશ્કર ભેગું કર્યુ અને સમરૂનને ઘે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ં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શહેરમાં લોકો ભારે ભૂખમરો વેઠતા હતા. દુકાળ એટલો લાંબો ચાલ્યો હતો કે ગધેડાનું 1 માંથું ચાંદીના 8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ક્કામાં વેચાતું હતું. પા કિલો “કબૂતરની અઘારના”5 ચાંદીના સિક્કા વચાં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ક દિવસ ઇસ્રાએલનો રાજા નગરના કોટ ઉપરથી પસાર થતો હતો, ત્યારે એક સ્ત્રીતેની સામે આવી અને તેને અર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, “હે રાજા, અમને મદદ કર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રાજાએ કહ્યું, “જો યહોવા તને મદદ ન કરતા હોય, તો હું તને કયાંથી મદદ કરવાનો હતો? તને આપ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પાસે નથી અનાજ કે નથી દ્રાક્ષારસ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રાજાએ તેને પૂછયું, “શી બાબત છે?”પેલી સ્રીએ કહ્યું, “આ સ્રીએ મને એમ કહ્યું હતું કે, ‘તું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આપ અને આપણે આજે તેને ખાઈશું અને માંરા પુત્રને આવતી કાલે ખાઈશ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થી અમે માંરા પુ્ત્રનું માંસ રાંધીને ખાધું, બીજે દિવસે મેં જયારે તેને કહ્યું, ‘હવે તારા પુત્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 કે, આપણે તેનું માંસ ખાઈએ.’ ત્યારે તેણે તેને સંતાડી દીધ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ેવું રાજાએ આ સાંભળ્યું કે તેણે દુ:ખના માંર્યા પોતાનાં વસ્ત્રો ફાડી નાખ્યાં. જ્યારે રાજા નગ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ટ પરથી જતો હતો ત્યારે લોકોએ જોયું કે રાજાએ તેના કપડાંની નીચે શણના કપડાં પહેર્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 બોલ્યો, “જો આજે હું શાફાટના પુત્ર એલિશાનું માથું તેના ધડ પર રહેવા દઉં, તો યહોવા મારી આવ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થી ય ખરાબ હાલત કર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2026-10-20T04:38:41Z</dcterms:created>
  <dcterms:modified xsi:type="dcterms:W3CDTF">2026-10-20T04:38:41Z</dcterms:modified>
  <dc:title>૨ રાજાઓ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