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presProps" Target="presProps.xml"/>
  <Relationship Id="rId41" Type="http://schemas.openxmlformats.org/officeDocument/2006/relationships/viewProps" Target="viewProps.xml"/>
  <Relationship Id="rId4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166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ழுந்து பெத்தேலுக்கு போ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ுதான் தகப்பன் வீடு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ன்மைகள் பல செய்த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ல்லவர் இயேசுவுக்கு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ன்றி பாடல் பாடண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 பலிபீடம் கட்டண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பத்து நாளிலே பதில் தந்தார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ற்கு நன்றி சொல்வோ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டந்த பாதையெல்லாம் கூட வந்தார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ற்கு நன்றி சொல்வோ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ப்பா தகப்பனே நன்றி நன்றி -2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ழுந்து பெத்தேல் செல்வோ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ோகுமிடமெல்லாம் கூடயிருந்து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த்துக் கொள்வேனென்றீர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ொன்னதைச் செய்து முடிக்கும் வரைக்க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ைவிட மாட்டேனென்றீர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ிறந்தநாள் முதல் இந்நாள் வரைக்க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தரித்த ஆயர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பிரகாம் ஈசாக்கு வழிபட்டு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ணங்கிய எங்கள் தெய்வம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ல்லா தீமைக்கும் நீங்கலாக்கி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 மீட்டீரையா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ழ்நாள் முழுவதும் மேய்ப்பனாயிருந்து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டத்தி வந்தீரையா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டுத்திருக்கும் இந்த பூமி சொந்தமாக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று வாக்குரைத்தீரையா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லுகிப் பெருகி தேசமாய் மாறுவோ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று வாக்குரைத்தீரையா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ந்நிய தெய்வங்கள் அருவருப்புகள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கற்றி புதைத்திடுவோ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டை மாற்றுவோம் தூய்மையாக்கும்வோ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டிக் கொண்டாடுவோ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ெறுங்கையோடு பயந்து ஓடிய யாக்கோபை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ெரிந்து கொண்டீர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ஸ்ராயேல் இனமாய் ஆசீர்வதித்து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லுகிப்பெருகச் செய்தீர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6">
  <a:themeElements>
    <a:clrScheme name="Theme9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2026-10-21T01:16:34Z</dcterms:created>
  <dcterms:modified xsi:type="dcterms:W3CDTF">2026-10-21T01:16:34Z</dcterms:modified>
  <dc:title>துதிப் பாடல்கள் : 865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