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் சிறையிருப்பைக் கர்த்தர் திருப்பும்போது சொப்பனம் காண்கிறவர்கள்போல் இரு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ம்முடைய வாய் நகைப்பினாலும், நம்முடைய நாவு ஆனந்த சத்தத்தினாலும் நிறைந்திருந்தது; அப்பொழுது: கர்த்தர் இவர்களுக்குப் பெரிய காரியங்களைச் செய்தார் என்று புறஜாதிகளுக்குள்ளே சொல்லி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ம்முடைய வாய் நகைப்பினாலும், நம்முடைய நாவு ஆனந்த சத்தத்தினாலும் நிறைந்திருந்தது; அப்பொழுது: கர்த்தர் இவர்களுக்குப் பெரிய காரியங்களைச் செய்தார் என்று புறஜாதிகளுக்குள்ளே சொல்லி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மக்குப் பெரிய காரியங்களைச் செய்தார்; இதினிமித்தம் நாம் மகிழ்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ெற்கத்தி வெள்ளங்களைத் திருப்புவதுபோல, எங்கள் சிறையிருப்பைத் திருப்ப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ோடே விதைக்கிறவர்கள் கெம்பீரத்தோடே அற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ள்ளித்தூவும் விதையைச் சுமக்கிறவன் அழுதுகொண்டு போகிறான்; ஆனாலும் தான் அறுத்த அரிகளைச் சுமந்துகொண்டு கெம்பீரத்தோடே திரும்பிவர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ీయోనుకు తిరిగి వచ్చినవారిని యెహోవా చెరలో నుండి రప్పి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నము కలకనినవారివలె నుంటిమి మన నోటి నిండ నవ్వుండెను మన నాలుక ఆనందగానముతో నిం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యెహోవా వీరికొరకు గొప్పకార్యములు చేసెనని అన్యజనులు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మనకొరకు గొప్పకార్యములు చేసి యున్నాడు మనము సంతోషభరితులమై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క్షిణదేశములో ప్రవాహములు పారునట్లుగా యెహోవా, చెరపట్టబడిన మా వారిని రప్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న్నీళ్లు విడుచుచు విత్తువారు సంతోషగానముతో పంట కోస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డికెడు విత్తనములు చేత పట్టుకొని యేడ్చుచుపోవు విత్తువాడు సంతోషగానము చేయుచు పనలు మోసికొని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2026-10-20T07:34:19Z</dcterms:created>
  <dcterms:modified xsi:type="dcterms:W3CDTF">2026-10-20T07:34:19Z</dcterms:modified>
  <dc:title>కీర్తనలు : 126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