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ராள் நூற்று இருபத்தேழு வருஷம் உயிரோடிருந்தாள்; இவ்வளவே சாராளுடைய வய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ானான் தேசத்திலுள்ள எபிரோன் என்னும் கீரியாத்அர்பாவிலே சாராள் மரித்தாள்; அப்பொழுது ஆபிரகாம் வந்து, சாராளுக்காகப் புலம்பி அழு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 ஆபிரகாம் பிரேதம் இருந்த இடத்திலிருந்து எழுந்து போய், ஏத்தின் புத்திரரோடே பேச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ங்களிடத்தில் அந்நியனும் பரதேசியுமாய் இருக்கிறேன்; என்னிடத்திலிருக்கிற இந்தப் பிரேதம் என் கண்முன் இராதபடிக்கு நான் அதை அடக்கம்பண்ணுவதற்கு, உங்களிடத்தில் எனக்குச் சொந்தமாக ஒரு கல்லறைப் பூமியைத் தரவேண்ட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ஏத்தின் புத்திரர் ஆபிரகாமுக்குப் பிரதியுத்தரமாக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ஆண்டவனே, நாங்கள் சொல்லுகிறதைக் கேளும் எங்களுக்குள்ளே நீர் மகா பிரபு, எங்கள் கல்லறைகளில் முக்கியமானதிலே பிரேதத்தை அடக்கம்பண்ணும்; நீர் பிரேதத்தை அடக்கம்பண்ண எங்களில் ஒருவனும் தன் கல்லறையை உமக்குத் தடைசெய்வதில்லை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ஆபிரகாம் எழுந்திருந்து, ஏத்தின் புத்திரராகிய அத்தேசத்தாருக்கு வந்தனம் 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ே பேசி: என்னிடத்திலிருக்கிற பிரேதம் என் கண்முன் இராதபடிக்கு, நான் அதை அடக்கம்பண்ண உங்களுக்குச் சம்மதியானால், நீங்கள் என் வார்த்தையைக் கேட்டு, சோகாருடைய குமாரனாகிய எப்பெரோன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ே பேசி: என்னிடத்திலிருக்கிற பிரேதம் என் கண்முன் இராதபடிக்கு, நான் அதை அடக்கம்பண்ண உங்களுக்குச் சம்மதியானால், நீங்கள் என் வார்த்தையைக் கேட்டு, சோகாருடைய குமாரனாகிய எப்பெரோன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நிலத்தின் கடைசியிலே இருக்கிற மக்பேலா என்னப்பட்ட குகையை எனக்குச் சொந்தமான கல்லறைப் பூமியாயிருக்கும்படி தரவேண்டும் என்று, அவரிடத்தில் எனக்காக வேண்டிக்கொள்ளுங்கள்; அது பெறுமான விலைக்கு அவர் அதைத் தருவாராக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ெரோன் ஏத்தின் புத்திரர் நடுவிலே உட்கார்ந்திருந்தான்; அப்பொழுது ஏத்தியனாகிய எப்பெரோன் தன் ஊர் வாசலுக்குள் பிரவேசிக்கிற ஏத்தின் புத்திரர் அனைவரும் கேட்க ஆபிரகாமுக்குப் பிரதியுத்தரமாக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ல்ல, என் ஆண்டவனே, என் வார்த்தையைக் கேளும்; அந்த நிலத்தை உமக்குத் தருகிறேன், அதிலிருக்கும் குகையையும் உமக்குத் தருகிறேன், என் ஜனப்புத்திரருடைய கண்களுக்கு முன்பாக அதை உமக்குத் தருகிறேன், உம்மிடத்திலிருக்கிற பிரேதத்தை அடக்கம்பண்ண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ஆபிரகாம் அத்தேசத்தாருக்கு வந்தனம் செய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சத்து ஜனங்கள் கேட்க, எப்பெரோனை நோக்கி: கொடுக்க உமக்கு மனதானால் என் வார்த்தையைக் கேளும்; நிலத்தின் விலையைத் தருகிறேன்; என் கையில் அதை வாங்கிக்கொள்ளும்; அப்பொழுது என்னிடத்திலிருக்கிற பிரேதத்தை அவ்விடத்தில் அடக்கம் பண்ணு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எப்பெரோன் ஆபிரகாமுக்குப் பிரதியுத்தரமாக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ண்டவனே, நான் சொல்லுகிறதைக் கேளும்; அந்த நிலம் நானூறு சேக்கல் நிறை வெள்ளி பெறும்; எனக்கும் உமக்கும் அது எவ்வளவு காரியம்; நீர் உம்மிடத்திலிருக்கிற பிரேதத்தை அடக்கம் பண்ண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ண்டவனே, நான் சொல்லுகிறதைக் கேளும்; அந்த நிலம் நானூறு சேக்கல் நிறை வெள்ளி பெறும்; எனக்கும் உமக்கும் அது எவ்வளவு காரியம்; நீர் உம்மிடத்திலிருக்கிற பிரேதத்தை அடக்கம் பண்ண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ஆபிரகாம் எப்பெரோனின் சொல்லைக் கேட்டு, ஏத்தின் புத்திரருக்கு முன்பாக எப்பெரோன் சொன்னபடியே, வர்த்தகரிடத்தில் செல்லும்படியான நானூறு சேக்கல் நிறை வெள்ளியை அவனுக்கு நிறுத்துக் கொடு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் மம்ரேக்கு எதிரே மக்பேலாவிலுள்ள எப்பெரோனுடைய நிலமாகிய அந்தப் பூமியும், அதிலுள்ள குகையும், நிலத்தின் எல்லையெங்கும் சூழ்ந்திருக்கிற மரங்கள் அடங்க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ுடைய ஊர்வாசலுக்குள் பிரவேசிக்கும் ஏத்தின் புத்திரர் எல்லாரும் அறிய ஆபிரகாமுக்குச் சொந்தமாக உறுதிப்படுத்த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ப்பின் ஆபிரகாம் தன் மனைவியாகிய சாராளைக் கானான்தேசத்தில் எப்பெரோன் ஊர் பூமியான மம்ரேக்கு எதிரே இருக்கிற மக்பேலா என்னும் நிலத்தின் குகையிலே அடக்கம்பண்ண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 ஏத்தின் புத்திரர் கையில் கொள்ளப்பட்ட அந்த நிலமும், அதிலுள்ள குகையும், ஆபிரகாமுக்குச் சொந்த கல்லறைப் பூமியாக உறுதிப்படுத்தப்ப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ારા 127 વર્ષ સુધી જીવતી રહી; એનું આયુષ્ય એટલા વર્ષન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ારાનું મૃત્યુ કનાન ભૂમિમાં આવેલા કિર્યાથ-આર્બા (હેબ્રોન)માં થયું. ઇબ્રાહિમ બહુ જ દુ:ખી હ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ેણીના મૃત્યુ પર ખૂબ ર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તે મૃત પત્નીને ત્યાં છોડી તે હિત્તી લોકો સાથે વાત કરવા ગયો. તેણે ક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હું તો ફકત આ પ્રદેશમાં રહેતો મુસાફર માંત્ર છું. એટલે માંરી પાસે માંરી પત્નીને દફનાવવા માંટે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 નથી. તેથી તમે મને કબરસ્તાન માંટે કોઈ જગ્યા તમાંરા ગામમાં આપો, કે, જેથી હું માંરી પત્ન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ફનાવ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િત્તી લોકોએ ઇબ્રાહિમને જવાબ આપ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શ્રીમાંન, તમે અમાંરી વચ્ચે દેવના સૌથી મહાન આગેવાનોમાંના એક છો. અમાંરી પાસે જે જગ્યા છે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ૌથી સારી લાગે તે જગ્યા તમાંરી પત્નીને દફનાવવા લઈ શકો છો. અમાંરામાંથી કોઈ પણ તમને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ને દફનાવવાની ના પાડે તેમ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બ્રાહિમે ઊભા થઈને તે લોકોને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ઇબ્રાહિમે તે લોકોને કહ્યું, “હું માંરી પત્નીને દફનાવું એમાં તમે મને મદદ કરવા ઈચ્છતા હો તો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ો, માંરા તરફથી સોહારના પુત્ર એફ્રોનને માંરા માંટે વાત કર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હું માંખ્પેલાહની ગુફા, જે તેની માંલિકીની છે તે ખરીદવા ઈચ્છું છું તે મને આપે. એ તેના ખેતરને છે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ી છે. હું તેની પૂરેપૂરી કિંમત આપીશ. હું ઈચ્છું છું કે, તમે લોકો તેના સાક્ષી રહો કે, હું આ જ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હાજરીમાં કબરસ્તાન માંટે ખરીદી રહ્યો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ફ્રોન તે લોકોની વચમાં જ બેઠેલો હતો. એફ્રોને ઇબ્રાહિમને ઉત્તર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ના, શ્રીમાંન, માંરી વાત સાંભળો. હું તમને એ ખેતર અને તેમાં આવેલી ગુફા બંને આપી દઉં છું.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ી સાક્ષીએ હું તમને તે આપી દઉં છું. તમે તેમાં તમાંરી પત્નીને દફન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ઇબ્રાહિમે હિત્તી લોકો આગળ પોતાનું માંથું નમાં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બ્રાહિમે બધા લોકોની હાજરીમાં એફ્રોનને કહ્યું, “પરંતુ હું તો આ ખેતરની પૂરેપૂરી કિંમત આપવા માંગ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 તેનો તમે સ્વીકાર કરો તો હું માંરી પત્નીને ત્યાં દફનાવ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એફ્રોને ઇબ્રાહિમને જવાબ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શ્રીમાંન, માંરી વાત સાંભળો, તમાંરી અને માંરી વચ્ચે 400 શેકેલ ચાંદીની જમીનની શી વિસાત?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પત્નીને દફના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ઇબ્રાહિમ સમજયો કે, એફ્રોન તેને જમીનની કિંમત કહી રહ્યો છે. એટલે હિત્તી લોકોને સાક્ષી માંની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મ, એટલે કે, 400 શેકેલ ચાંદી, વેપારીઓના ચાલુ વજન પ્રમાંણે તોલ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આ પ્રમાંણે એફ્રોનના ખેતરનો માંલિક બદલાઈ ગયો. આમ, માંમરેની પૂર્વમાં માંખ્પેલાહમાં આવેલા એફ્રો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 તેમાં આવેલી ગુફા તેમજ તેમાંના ઝાડનો કબજો ઇબ્રાહિમને આપ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િત્તી લોકોની સાક્ષીએ આ સોદો ઇબ્રાહિમને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 પછી ઇબ્રાહિમે પોતાની પત્ની સારાને માંમરે (હેબ્રોન)ની નજીક આવેલા માંખ્પેલાહની ગુફામાં કના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માં દફન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ખેતર અને તેમાંની ગુફાનો કબ્રસ્તાન તરીકે ઉપયોગ કરવા માંટે ઇબ્રાહિમે હિત્તી લોકો પાસેથી ખરી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ું. તે હવે તેની સંપત્તિ થઈ ગઈ હતી, અને તેણે તેનો ઉપયોગ કબ્રસ્તાન તરીકે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2026-10-20T01:28:47Z</dcterms:created>
  <dcterms:modified xsi:type="dcterms:W3CDTF">2026-10-20T01:28:47Z</dcterms:modified>
  <dc:title>ઉત્પત્તિ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