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இஸ்ரவேலின் ராஜாவும், யூதாவின் ராஜாவாகிய யோசபாத்தும் கீலேயாத்திலுள்ள ராமோத்துக்கு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ன் இஸ்ரவேலின் ராஜா அல்ல என்று இரதங்களின் தலைவர் கண்டு அவனைவிட்டு, விலகிப்போ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ருக்கும் இஸ்ரவேலருக்கும் மூன்று வருஷம் யுத்தமில்லாமல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 வருஷத்திலே யூதாவின் ராஜாவாகிய யோசபாத் இஸ்ரவேலின் ராஜாவினிடத்திற்குப் போயிருக்கும் போத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யோசபாத் இஸ்ரவேலின் ராஜாவைப் பார்த்து: கர்த்தருடைய வார்த்தையை இன்றைக்கு விசாரித்து அறியும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ઇસ્રાએલનો રાજા અને યહૂદાનો રાજા યહોશાફાટ સમરૂનના દરવાજા પાસે સિંહાસનો પર બેઠા હતા. તેઓએ રાજ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ષાક પહેર્યો હતો અને તેમની સામે બધા પ્રબોધકો ભવિષ્યવાણી કરી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બધાં પ્રબોધકોમાં એક પ્રબોધક સિદકિયા હતો, જે કનાઅનાહનો પુત્ર હતો. તેણે લોખંડના શિંગડા બના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હેર કર્યું, “યહોવા કહે છે કે ‘આ લોખંડના શિંગડાઓ વાપરીને તમે અરામીઓને ઘાયલ કરશો અને અંતે તેમ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ંમ પ્રબોધકોએ એવું જ ભવિષ્ય ભાખ્યું; તેમણે કહ્યું, “રામોથ-ગિલયાદ પર હુમલો કરો અને વિજય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 યહોવા તેને રાજાના હાથમાં સુપ્રત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ીખાયાને તેડવા ગયેલા માંણસે મીખાયાને કહ્યું, “ધ્યાન રાખજો કે બધા જ પ્રબોધકોએ એકી અવાજે રા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સારું ભવિષ્ય ભાખ્યું છે, તમે પણ તેના માંટે તેમના જેવું જ કહે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સોનું લઇ આવવા માંટે ઓફીર જવા માંટે યહોશાફાટે મોટા વહાણો બનાવ્યા હતા, પણ વહાણ કદી ત્યાં પહોચ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ારણ કે, એસ્યોનગેબેર આગળ તે તૂટી પડ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મીખાયાએ કહ્યું, “યહોવાના સમ હું તો યહોવા કહેશે તે જ પ્રમાંણે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આહાબના પુત્ર અહાઝયાએ યહોશાફાટને કહ્યું કે, “તમાંરા માંણસો સાથે માંરા માંણસોને તમાંરા વહાણમાં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” પણ યહોશાફાટ સંમત થ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યારે મીખાયા રાજાની સન્મુખ આવ્યો, ત્યારે રાજાએ તેને કહ્યું, “મીખાયા, અમે રામોદ-ગિલયાદ પર હુમ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એ કે રોકાઈ જઈએ?”તેણે કહ્યું, “હુમલો કરો અને વિજય પામો. યહોવાએ નગર રાજાના હાથમાં સુપ્રત કરી દ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ાજાએ કહ્યું, “યહોવાને નામે માંત્ર સાચું જ બોલવા માંટે માંરે તારી પાસે કેટલી વખત સોગ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ડાવવ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ીખાયાએ કહ્યું, “મેં બધા ઇસ્રાએલીઓને એક ઘેટાપાળક વગરનાં ઘેટાંના ટોળાની જેમ પર્વતો પર વેરવિખેર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ેલા જોયા છે, અને મેં યહોવાને એમ બોલતા સાંભળ્યા છે કે, ‘એ લોકોનો કોઈ ધણી નથી, તેથી તેઓ ભલે શાંતિ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ર જાય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 સાંભળીને ઇસ્રાએલના રાજાએ યહોશાફાટને કહ્યું, “મેં તમને નહોતું કહ્યું કે, એ કદી માંરા માંટે કં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સારુ બોલતો નથી પણ હંમેશા ખરાબ જ બોલ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ીખાયાએ વધુમાં કહ્યું, “હવે યહોવાની વાણી સાંભળો, મેં યહોવાને તેના સિંહાસન પર આકાશમાં બિરાજ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 છે. તેમને જમણે અને ડાબે બધા દેવદૂતો તેમની સેવામાં ઊભ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એ કહ્યું, ‘આહાબને રામોથ ગિલીયાદના ધરે જઇ આમ્મોનિયો વિરુદ્ધ લડાઇ કરવા અને ત્યાં મરવા કો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લચાવશે?’ આ વિષે તેમની વચ્ચે ઘણા સૂચનો થ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છેવટે એક દૂતે યહોવાની નજીક આવીને કહ્યું, ‘હું એ કામ કરીશ.’ યહોવાએ પૂછયું, કેવી રીત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કહ્યું, ‘હું જઈને તેના બધા પ્રબોધકોના મોઢે જૂઠી ભવિષ્યવાણી ઉચ્ચારાવીશ.’ પછી યહોવા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તું જરૂર તેને લલચાવવામાં સફળ થઈશ. જા, અને એ પ્રમાંણે કર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મ, આપ જુઓ છો કે, “યહોવાએ તમાંરા બધા પ્રબોધકો પાસે જૂઠી ભવિષ્યવાણી કરાવડાવી છે, કારણ ક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ે માંથે આફત ઊતારવાનંુ નક્કી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યહોશાફાટ મૃત્યુ પામ્યો પછી તેના મૃતદેહને દાઉદના નગરમાં લઇ જવાયો અને યરૂશાલેમમાં દફના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, તેના પછી તેનો પુત્ર યહોરામ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 વખતે કનાઅનાહના પુત્ર સિદિક્યાએ આવીને મીખાયાના મોઢા પર લાફો ચોડી દીધો, અને પૂછયું, “જ્યાર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પાસે જવા માંટે છોડી મુક્યો ત્યારે યહોવાની શકિત ક્યાં ચાલી ગ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યહૂદાના રાજા યહોશાફાટના રાજયના સત્તરમે વષેર્ આહાબનો પુત્ર અહઝિયા સમરૂનમાં ઇસ્રાએલનો રાજ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ઇસ્રાએલ પર બે વર્ષ રાજય કર્યું. યહોવાને જે અનિષ્ટ લાગ્યું તે તેણે કર્યું. કારણ કે તેણ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તેની માંતા અને નબાટના પુત્ર યરોબઆમ જેવું આચરણ કર્યું, જે બધાએ ઇસ્રાએલ પાસે પાપ કરાવડા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ીખાયાએ સામે જવાબ આપ્યો, “એ તો તું જયારે ભાગીને ઘરના અંદરના ઓરડામાં સંતાઈ જશે ત્યારે તને એની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તેણે તેના પિતા જેવું આચરણ કર્યું અને દેવ બઆલની પૂજા કરીને ઇસ્રાએલના દેવ યહોવાનો કોપ વહો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ઇસ્રાએલના રાજાએ કહ્યું, “મીખાયાને કેદ પકડો અને નગરના આગેવાન આમોનને અને રાજાના પુત્ર યોઆશને સો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તેમને કહો કે, ‘રાજાની એવી આજ્ઞા છે કે, આને કેદમાં પૂરી દો, અને હું સુરક્ષિત પાછો આવુ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જીવતો રહે એટલાં જ રોટલા અને પાણી સિવાય બીજું કશું આપ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ીખાયાએ કહ્યું કે, “તમે જો સુરક્ષિત પાછા આવો તો સમજવું કે માંરી માંરફતે યહોવા નહોતા બોલ્યા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 પણ કહ્યું “તમે બધા લોકો સાંભળ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ઇસ્રાએલનો રાજા અને યહૂદાનો રાજા યહોશાફાટ રામોથ-ગિલયાદ પર ચડાઈ કર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ઇસ્રાએલના રાજાએ યહોશાફાટને કહ્યું, “હું વેશપલટો કરીને યુદ્ધમાં જઈશ; પણ તમે તમાંરા બાદશાહી પોશ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ી રાખજો,” આમ ઇસ્રાએલનો રાજા વેશપલટો કરીને યુદ્ધમ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રામના રાજાએ પોતાના રથદળના બત્રીસ સરદારોને આજ્ઞા આપી હતી કે, તેઓએ બીજા કોઈની સાથે નહિ પણ માં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આહાબની સામે જ યુદ્ધ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સારથિઓએ યહોશાફાટ રાજાને તેના રાજવી પોષાકમાં જોયો ત્યારે તેઓએ માંની લીધું કે, જેને આપણ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નો છે તે ઇસ્રાએલનો રાજા એ જ છે. તેથી તેઓ તેના પર હુમલો કરવા વળ્યા. પણ યહોશાફાટે જોરથી બૂ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સારથિઓ સમજી ગયા કે આ ઇસ્રાએલનો રાજા નથી. અને તેમણે તેનો પીછો કરવો છોડ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રંતુ એક સૈનિકે અનાયાસે તીર છોડયું. એ તીર ઇસ્રાએલના રાજાને તેના બખ્તરના સાંધાની વચ્ચે વ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આહાબે પોતાના સારથિને કહ્યું, “રથ ફેરવીને મને યુદ્ધભૂમિની બહાર લઈ જા. હું ઘવાયો છું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દિવસ ચડતો ગયો તેમ તેમ યુદ્ધ વધુને વધુ ભીષણ બનતું ગયું અને રાજા તેના રથમાં અરામીઓ તરફ મોં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ળેલો પડ્યો હતો, તેના ઘામાંથી લોહી વહીને રથમાં ભેગું થતું હતું, સાંજ થતાં તેણે દેહ છો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દિવસને અંતે સૂર્યાસ્ત થતાંજ રાજાની લશ્કરી છાવણીમાં એક મોટો પોકાર થયો, “દરેક જણ પોતપોતાના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ે ઘેર જ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રાજાના મૃતદેહને સમરૂનમાં લાવવામાં આવ્યો, ત્યાં તેને દફનાવ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સમરૂનના તળાવને તીરે બાજુમાં રથ ઘોવામાં આવ્યો. કૂતરાં તેનું લોહી ચાટી ગયાં અને હવે ત્યા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ાંગનાઓ સ્નાન કરતી હતી આમ, યહોવાની વાણી સાચી પ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આહાબના શાસનના બીજા બનાવોની અને તેનાં કાર્યોની, તેણે બંધાવેલાં હાથીદાંતનાં મહેલની અન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લ્લેબંધી કરાવેલા નગરો, તે સર્વ ઇસ્રાએલના રાજાઓના ઇતિહાસ નામક ગ્રથમાં લખાય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આમ, આહાબ, પિતૃલોકને પામ્યો અને તેના પછી તેનો પુત્ર અહાઝયા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ઇસ્રાએલના રાજા આહાબના રાજયના ચોથા વર્ષમાં આસાનો પુત્ર યહોશાફાટ યહૂદીયાઓનો રાજા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જયારે તે રાજા બન્યો, ત્યારે તેની ઉંમર 35 વર્ષની હતી અને તેણે યરૂશાલેમમાં 25 વર્ષ રાજય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ંનું નામ અઝૂબાહ હતું અને તે શિલ્હી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 તેના પિતા આસાને પગલે ચાલ્યો અને તેના માંગેર્થી ચલિત થયો નહિ. તેણે યહોવાને જે સારું લાગ્ય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પણ ઉચ્ચસ્થાનો નાશ કરવામાં આવ્યા નહોતા, અને લોકોએ ત્યાં ધૂપ બાળવાનું અને અર્પણો ચડાવવાનું ચા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રણ વર્ષ સુધી અરામીઓ અને ઇસ્રાએલીઓ વચ્ચે કોઈ લડાઈ થઈ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ઇસ્રાએલના રાજા સાથે યહોશાફાટ મિત્રતાથી શાંતિપૂર્વક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ત્રીજે વષેર્ યહૂદાનો રાજા યહોશાફાટ ઇસ્રાએલના રાજાને મળ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યહોશાફાટના શાસન વખતના બીજા બનાવો, તેણે કરેલા મહાન કાર્યો, તેણે લડેલી લડાઇઓ, તે સર્વ વિષે યહૂ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ઓના ઇતિહાસ નામક ગ્રથમાં લખ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ણે તેના પિતા આસાનાં સમયની દેવદાસીઓ જે હજી સુધી રહેતી હતી તેઓને ભૂમિમાંથી હાંકી કાઢ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અદોમમાં કોઈ રાજા નહોતો, તેથી એક પ્રશાસક ત્યાં અમલ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સ્રાએલના રાજાએ પોતાના અમલદારોને કહ્યું, “તમે જાણો છો કે અરામના રાજાએ હજી સુધી રામોથ-ગિલયાદ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કબજા હેઠળ રાખ્યું છે જે આજે પણ આપણાં છે અને આપણે હજી સુધી કશું કર્યા વગર શાંત બેસી રહ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હોશાફાટ તરફ ફરીને તેણે કહ્યું, “તમે રામોથ-ગિલયાદ પર ચડાઈ કરવા માંરી સાથે આવશો?”યહોશાફ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રાજાને જવાબ આપ્યો, “આપણે બે કંઈ જુદા નથી. માંરા સૈનિકો એ તમાંરા જ સૈનિકો છે. માંરા ઘોડા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જ ઘોડ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પહેલાં યહોવાને આ બાબતમાં તેમની શી ઇચ્છા છે, તે જાણવા પ્રશ્ર્ન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ઇસ્રાએલના રાજાએ 400 પ્રબોધકોને બોલાવીને ભેગા કર્યા. અને તેમને પૂછયું, “માંરે રામોથ-ગિલયાદ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વો કે રાહ જોવી?”તેમણે કહ્યું, “હુમલો કરો, યહોવા તેને રાજાના હાથમાં સુપ્રત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પણ યહોશાફાટે પૂછયું, અહીં યહોવાનો બીજો કોઈ પ્રબોધક નથી, જેને આપણે આ પ્રશ્ર્ન પૂછી શકી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સ્રાએલના રાજાએ જવાબ આપ્યો, “બીજો એક પ્રબોધક છે, જેના દ્વારા આપણે યહોવાને પ્રશ્ર્ન કરી શકીએ;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નો તિરસ્કાર કરું છે, કારણ તે કદી માંરે વિષે સારું ભવિષ્ય ભાખતો નથી. તે ફકત માંરું ખરાબ જ બો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નું નામ મીખાયા છે, ને તે યિમ્લાહનો પુત્ર છે.”તેથી યહોશાફાટે કહ્યું, “રાજા આહાબ, તમાંરે ત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ન કરવી જો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થી ઇસ્રાએલના રાજાએ પોતાના એક અમલદારને બોલાવી કહ્યું, “મીખાયાને તાત્કાલિક બોલાવી લ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2026-10-21T07:44:59Z</dcterms:created>
  <dcterms:modified xsi:type="dcterms:W3CDTF">2026-10-21T07:44:59Z</dcterms:modified>
  <dc:title>૧ રાજાઓ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