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ஜனங்களுடனே பேசிக்கொண்டிருக்கையில், ஆசாரியர்களும் தேவாலயத்துச் சேனைத்தலைவனும் சதுசேயரும் அவர்களிடத்தில்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ஜனங்களுக்கு உபதேசிக்கிறதினாலும், இயேசுவை முன்னிட்டு, மரித்தோலிருந்து உயிர்த்தெழுதலைப் பிரசங்கிக்கிறதினாலும், சினங்கொண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ஜனங்களுக்கு உபதேசிக்கிறதினாலும், இயேசுவை முன்னிட்டு, மரித்தோலிருந்து உயிர்த்தெழுதலைப் பிரசங்கிக்கிறதினாலும், சினங்கொண்ட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ப் பிடித்து, சாயங்காலமாயிருந்தபடியினால், மறுநாள்வரைக்கும் காவலில் வைத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சனத்தைக் கேட்டவர்களில் அநேகர் விசுவாசித்தார்கள்; அவர்கள் தொகை ஏறக்குறைய ஐயாயிரம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றுநாளிலே ஜனங்களுடைய அதிகாரிகளும் மூப்பரும் வேதபாரகர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ரதான ஆசாரியனாகிய அன்னாவும், காய்பாவும், யோவானும், அலெக்சந்தர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தான ஆசாரியனுடைய குடும்பத்தார் யாவரும் எருசலேமிலே கூட்டங்கூடி, அவர்களை நடுவே நிறுத்தி, நீங்கள் எந்த வல்லமையினாலே இதைச் செய்தீர்கள் என்று கே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பேதுரு பரிசுத்த ஆவியிலே நிறைந்து, அவர்களை நோக்கி: ஜனத்தின் அதிகாரிகளே, இஸ்ரவேலின் மூப்பர்கள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ணியாளியாயிருந்த இந்த மனுஷனுக்குச் செய்யப்பட்ட உபகாரத்தைக்குறித்து எதினாலே இவன் ஆரோக்கியமானானென்று நீங்கள் இன்று எங்களிடத்தில் விசாரித்துக்கேட்டா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ணியாளியாயிருந்த இந்த மனுஷனுக்குச் செய்யப்பட்ட உபகாரத்தைக்குறித்து எதினாலே இவன் ஆரோக்கியமானானென்று நீங்கள் இன்று எங்களிடத்தில் விசாரித்துக்கேட்ட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ால் சிலுவையில் அறையப்பட்டவரும், தேவனால் மரித்தோரிலிருந்து எழுப்பப்பட்டவருமாயிருக்கிற நசரேனாகிய இயேசுகிறிஸ்துவின் நாமத்தினாலேயே இவன் உங்களுக்கு முன்பாகச் சொஸ்தமாய் நிற்கிறானானென்று உங்களுக்கும், இஸ்ரவேல் ஜனங்களெல்லாருக்கும் தெரிந்திருக்கக்கடவ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ால் சிலுவையில் அறையப்பட்டவரும், தேவனால் மரித்தோரிலிருந்து எழுப்பப்பட்டவருமாயிருக்கிற நசரேனாகிய இயேசுகிறிஸ்துவின் நாமத்தினாலேயே இவன் உங்களுக்கு முன்பாகச் சொஸ்தமாய் நிற்கிறானானென்று உங்களுக்கும், இஸ்ரவேல் ஜனங்களெல்லாருக்கும் தெரிந்திருக்கக்கடவ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ீடு கட்டுகிறவர்களாகிய உங்களால் அற்பமாய் எண்ணப்பட்ட அவரே மூலைக்குத் தலைக்கல்லான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ாலேயன்றி வேறொருவராலும் இரட்சிப்பு இல்லை; நாம் இரட்சிக்கப்படும்படிக்கு வானத்தின் கீழெங்கும், மனுஷர்களுக்குள்ளே அவருடைய நாமமேயல்லாமல் வேறொரு நாமம் கட்டளையிடப்படவும் இல்லை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ாலேயன்றி வேறொருவராலும் இரட்சிப்பு இல்லை; நாம் இரட்சிக்கப்படும்படிக்கு வானத்தின் கீழெங்கும், மனுஷர்களுக்குள்ளே அவருடைய நாமமேயல்லாமல் வேறொரு நாமம் கட்டளையிடப்படவும் இல்லை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வும் யோவானும் பேசுகிற தைரியத்தை அவர்கள் கண்டு, அவர்கள் படிப்பறியாதவர்களென்றும் பேதமையுள்ளவர்களென்றும் அறிந்தபடியினால் ஆச்சரியப்பட்டு, அவர்கள் இயேசுவுடனேகூட இருந்தவர்களென்றும் அறிந்து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ேதுருவும் யோவானும் பேசுகிற தைரியத்தை அவர்கள் கண்டு, அவர்கள் படிப்பறியாதவர்களென்றும் பேதமையுள்ளவர்களென்றும் அறிந்தபடியினால் ஆச்சரியப்பட்டு, அவர்கள் இயேசுவுடனேகூட இருந்தவர்களென்றும் அறிந்துகொண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ொஸ்தமாக்கப்ட்ட மனுஷன் அவர்கள் அருகே நிற்கிறதைக் கண்டபடியால், எதிர்பேச அவர்களுக்கு இடமில்லாத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ை ஆலோசனை சங்கத்தை விட்டுப் போகும்படி கட்டளையிட்டு, தங்களுக்குள்ளே யோசனைபண்ணிக்கொண்ட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மனுஷரை நாம் என்ன செய்யலாம்? எருசலேமில் எல்லாருக்கும் தெரிந்திருக்கிற வெளியரங்கமான அற்புதம் இவர்களால் செய்யப்பட்டதே, அதை நாம் இல்லையென்று சொல்லக்கூட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 மனுஷரை நாம் என்ன செய்யலாம்? எருசலேமில் எல்லாருக்கும் தெரிந்திருக்கிற வெளியரங்கமான அற்புதம் இவர்களால் செய்யப்பட்டதே, அதை நாம் இல்லையென்று சொல்லக்கூடா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இது அதிகமாய் ஜனத்துக்குள்ளே பரம்பாதபடிக்கு, ஒருவரோடும் இந்த நாமத்தைக்குறித்துப் பேசக்கூடாதென்று அவர்களை உறுதியாய்ப் பயமுறுத்த வேண்டுமென்று சொல்லிக்கொண்ட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ிலும் இது அதிகமாய் ஜனத்துக்குள்ளே பரம்பாதபடிக்கு, ஒருவரோடும் இந்த நாமத்தைக்குறித்துப் பேசக்கூடாதென்று அவர்களை உறுதியாய்ப் பயமுறுத்த வேண்டுமென்று சொல்லிக்கொ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ழைத்து: இயேசுவின் நாமத்தைக்குறித்து எவ்வளவும் பேசவும் போதிக்கவும் கூடாதென்று அவர்களுக்கு கட்டளைய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ை அழைத்து: இயேசுவின் நாமத்தைக்குறித்து எவ்வளவும் பேசவும் போதிக்கவும் கூடாதென்று அவர்களுக்கு கட்டளைய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வும் யோவானும் அவர்களுக்குப் பிரதியுத்தரமாக: தேவனுக்குச் செவிகொடுக்கிறதைப்பார்க்கிலும் உங்களுக்குச் செவிகொடுக்கிறது தேவனுக்கு முன்பாக நியாயமாயிருக்குமோ நீங்களே நிதானித்துப்பா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வும் யோவானும் அவர்களுக்குப் பிரதியுத்தரமாக: தேவனுக்குச் செவிகொடுக்கிறதைப்பார்க்கிலும் உங்களுக்குச் செவிகொடுக்கிறது தேவனுக்கு முன்பாக நியாயமாயிருக்குமோ நீங்களே நிதானித்துப்பா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கண்டவைகளையும் கேட்டவைகளையும் பேசாமலிருக்கக்கூடாதே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டந்த சங்கதிகளைக்குறித்து எல்லாரும் தேவனை மகிமைப்படுத்தினபடியால், ஜனங்களுக்குப் பயந்து அவர்களை தண்டிக்க வகையொன்றுங்காணாமல், அவர்களைப் பயமுறுத்தி விட்டுவி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டந்த சங்கதிகளைக்குறித்து எல்லாரும் தேவனை மகிமைப்படுத்தினபடியால், ஜனங்களுக்குப் பயந்து அவர்களை தண்டிக்க வகையொன்றுங்காணாமல், அவர்களைப் பயமுறுத்தி விட்டு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ற்புதமாய்ச் சொஸ்தமாக்கப்பட்ட மனுஷன் நாற்பது வயதுக்கு மேற்பட்டவனாய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டுதலையாக்கப்பட்டபின்பு, தங்களைச் சேர்ந்தவர்களிடத்தில் வந்து, பிரதான ஆசாரியர்களும் மூப்பர்களும் தங்களுக்குச் சொன்ன யாவையும் அறி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டுதலையாக்கப்பட்டபின்பு, தங்களைச் சேர்ந்தவர்களிடத்தில் வந்து, பிரதான ஆசாரியர்களும் மூப்பர்களும் தங்களுக்குச் சொன்ன யாவையும் அறி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தைக் கேட்டு, ஒருமனப்பட்டு தேவனை நோக்கிச் சத்தமிட்டு: கர்த்தாவே, நீர் வானத்தையும் பூமியையும் சமுத்திரத்தையும் அவைகளிலுள்ள யாவற்றையும் உண்டாக்கின தேவனாயிருக்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அதைக் கேட்டு, ஒருமனப்பட்டு தேவனை நோக்கிச் சத்தமிட்டு: கர்த்தாவே, நீர் வானத்தையும் பூமியையும் சமுத்திரத்தையும் அவைகளிலுள்ள யாவற்றையும் உண்டாக்கின தேவனாயிருக்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றஜாதிகள் கொந்தளித்து, ஜனங்கள் விருதா காரியங்களைச் சிந்திப்பானேன் எ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 விரோதமாகவும், தேவனுடைய கிறிஸ்துவுக்கு விரோதமாகவும் பூமியின் ராஜாக்கள் எழும்பி நின்று, அதிகாரிகள் ஏகமாய்க் கூட்டங்கூடினார்கள் என்றும் தேவரீர் உம்முடைய தாசனாகிய தாவீதின் வாக்கினால் உரைத்தீ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க்கு விரோதமாகவும், தேவனுடைய கிறிஸ்துவுக்கு விரோதமாகவும் பூமியின் ராஜாக்கள் எழும்பி நின்று, அதிகாரிகள் ஏகமாய்க் கூட்டங்கூடினார்கள் என்றும் தேவரீர் உம்முடைய தாசனாகிய தாவீதின் வாக்கினால் உரைத்தீர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உம்முடைய கரமும் உம்முடைய ஆலோசனையும் முன் குறித்தவைகள் யாவையும் செய்யும்பட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ரோதும் பொந்தியுபிலாத்தும், புறஜாதிகளோடும் இஸ்ரவேல் ஜனங்களோடுங்கூட, நீர் அபிஷேகம்பண்ணின உம்முடைய பரிசுத்த பிள்ளையாகிய இயேசுவுக்கு விரோதமாய், மெய்யாகவே கூட்டங்கூட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ஏரோதும் பொந்தியுபிலாத்தும், புறஜாதிகளோடும் இஸ்ரவேல் ஜனங்களோடுங்கூட, நீர் அபிஷேகம்பண்ணின உம்முடைய பரிசுத்த பிள்ளையாகிய இயேசுவுக்கு விரோதமாய், மெய்யாகவே கூட்டங்கூட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ப்பொழுதும், கர்த்தாவே அவர்கள் பயமுறுத்தல்களை தேவரீர் கவன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ுடைய பரிசுத்த பிள்ளையாகிய இயேசுவின் நாமத்தினாலே அடையாளங்களும் அற்புதங்களும் நடக்கும்படி செய்து, பிணியாளிகளைக் குணமாக்கும்படி உம்முடைய கரத்தை நீட்டி, உம்முடைய ஊழியக்காரர் உம்முடைய வசனத்தை முழுதைரியத்தோடும் சொல்லும்படி அவர்களுக்கு அநுக்கிரகஞ்செய்தருளு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ம்முடைய பரிசுத்த பிள்ளையாகிய இயேசுவின் நாமத்தினாலே அடையாளங்களும் அற்புதங்களும் நடக்கும்படி செய்து, பிணியாளிகளைக் குணமாக்கும்படி உம்முடைய கரத்தை நீட்டி, உம்முடைய ஊழியக்காரர் உம்முடைய வசனத்தை முழுதைரியத்தோடும் சொல்லும்படி அவர்களுக்கு அநுக்கிரகஞ்செய்தருளும் என்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ஜெபம்பண்ணினபோது அவர்கள் கூடியிருந்த இடம் அசைந்தது. அவர்களெல்லாரும் பரிசுத்த ஆவியினால் நிரப்பப்பட்டு, தேவவசனத்தைத் தைரிமாய்ச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ஜெபம்பண்ணினபோது அவர்கள் கூடியிருந்த இடம் அசைந்தது. அவர்களெல்லாரும் பரிசுத்த ஆவியினால் நிரப்பப்பட்டு, தேவவசனத்தைத் தைரிமாய்ச் சொன்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சுவாசிகளாகிய திரளான கூட்டத்தார் ஒரே இருதயமும் ஒரே மனமுமுள்ளவர்களாயிருந்தார்கள். ஒருவனாகிலும் தனக்குள்ளவைகளில் ஒன்றையும் தன்னுடையதென்று சொல்லவில்லை; சகலமும் அவர்களுக்குப் பொதுவ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சுவாசிகளாகிய திரளான கூட்டத்தார் ஒரே இருதயமும் ஒரே மனமுமுள்ளவர்களாயிருந்தார்கள். ஒருவனாகிலும் தனக்குள்ளவைகளில் ஒன்றையும் தன்னுடையதென்று சொல்லவில்லை; சகலமும் அவர்களுக்குப் பொதுவ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இயேசுவின் உயிர்த்தெழுதலைக்குறித்து அப்போஸ்தலர் மிகுந்த பலமாய்ச் சாட்சிகொடுத்தார்கள்; அவர்களெல்லார்மேலும் பூரண கிருபை உண்ட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கிய இயேசுவின் உயிர்த்தெழுதலைக்குறித்து அப்போஸ்தலர் மிகுந்த பலமாய்ச் சாட்சிகொடுத்தார்கள்; அவர்களெல்லார்மேலும் பூரண கிருபை உண்ட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லங்களையும் வீடுகளையும் உடையவர்கள் அவர்களை விற்று, விற்கப்பட்டவைகளின் கிரயத்தைக் கொண்டுவந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ிலங்களையும் வீடுகளையும் உடையவர்கள் அவர்களை விற்று, விற்கப்பட்டவைகளின் கிரயத்தைக் கொண்டுவ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ோஸ்தலருடைய பாதத்தில் வைத்தார்கள். அவனவனுக்குத் தேவையானதற்குத்தக்கதாய்ப் பகிர்ந்துகொடுக்கப்பட்டது; அவர்களில் ஒருவனுக்கும் ஒன்றும் குறைவாயிருந்த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ப்புருதீவானும் லேவியனும் அப்போஸ்தலராலே ஆறுதலின் மகன் என்று அர்த்தங்கொள்ளும் பர்னபா என்னும் மறுபேர்பெற்றவனுமாகிய யோசே என்பவன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ப்புருதீவானும் லேவியனும் அப்போஸ்தலராலே ஆறுதலின் மகன் என்று அர்த்தங்கொள்ளும் பர்னபா என்னும் மறுபேர்பெற்றவனுமாகிய யோசே என்பவன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னக்கு உண்டாயிருந்த நிலத்தைவிற்று, அதின் கிரயத்தைக் கொண்டுவந்து, அப்போஸ்தலருடைய பாதத்திலே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వారు ప్రజలతో మాటలాడుచుండగా, యాజకులును దేవాలయపు అధిపతియు సద్దూకయ్య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ప్రజ లకు బోధించుటయు, యేసునుబట్టి మృతులలోనుండి పునరు త్థానము కలుగునని ప్రకటించుటయ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వరపడి వారిమీదిక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ారిని బలాత్కారముగా పట్టుకొని, సాయంకాలమైనందున మరునాటివరకు వారిని కావలిలో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క్యము వినినవారిలో అనేకులు నమి్మరి. వారిలో పురుషుల సంఖ్య యించుమించు అయిదువేలు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ునాడు వారి అధికారులును పెద్దలును శాస్త్రులును యెరూషలేములో కూ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్రధాన యాజకుడైన అన్నయు కయపయు, యోహానును అలెక్సంద్రును ప్రధానయాజకుని బంధువులందరు వారితో కూడ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పేతురును యోహానును మధ్యను నిలువబెట్టి మీరు ఏ బలముచేత ఏ నామమునుబట్టి దీనిని చేసితిర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ేతురు పరిశుద్ధాత్మతో నిండినవాడై యిట్లనెనుప్రజల అధికారులారా, పెద్ద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దుర్బలునికి చేయబడిన ఉపకారమునుగూర్చి వాడు దేనివలన స్వస్థత పొందెనని నేడు మ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మర్శించుచున్నార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ందరును ఇశ్రాయేలు ప్రజలందరును తెలిసికొనవలసిన దేమనగా, మీరు సిలువవేసినట్టియు, మృతుల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 లేపినట్టియు నజరేయుడైన యేసుక్రీస్తు నామముననే వీడు స్వస్థతపొంది మీ యెదుట నిలు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ల్లు కట్టువారైన మీరు తృణీకరించిన రాయి ఆయనే; ఆ రాయి మూలకు తలరాయి 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 ఎవనివలనను రక్షణ కలుగదు; ఈ నామముననే మనము రక్షణ పొందవలెను గాని, ఆకాశము క్రింద మనుష్య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బడిన మరి ఏ నామమున రక్షణ పొందలేమ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పేతురు యోహానుల ధైర్యమును చూచినప్పుడు వారు విద్యలేని పామరులని గ్రహించి ఆశ్చర్యపడి,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తోకూడ ఉండినవారని గుర్తెర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్వస్థత పొందిన ఆ మనుష్యుడు వారితో కూడ నిలిచియుండుట చూచి యేమియు ఎదురు చెప్ప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సభ వెలుపలికి పొండని వారి కాజ్ఞాపించి తమలోతాము ఆలోచన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మనుష్యులను మనమేమి చేయుదము? వారిచేత ప్రసిద్ధమైన సూచకక్రియ చేయ బడియున్నదని యెరూషలే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న్న వారి కందరికి స్పష్టమే, అది జరుగలేదని చెప్ప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నను ఇది ప్రజలలో ఇంక వ్యాపింపకుండుటకైఇకమీదట ఈ నామమునుబట్టి యే మనుష్యులతోనైనను మాటలాడ కూడ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వారిని బెదరుపెట్టవలెనని చె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వారిని పిలిపించిమీరు యేసు నామమునుబట్టి యెంతమాత్రమును మాటలాడకూడదు, బోధింపనుకూడ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ాజ్ఞా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ందుకుపేతురును యోహానును వారినిచూచి దేవుని మాట వినుటకంటె మీ మాట వినుట దేవుని దృష్టికి న్యాయమ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ే చెప్ప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ేము కన్నవాటిని విన్నవాటిని చెప్పక యుండలేమని వారికి ఉత్తరమిచ్చ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్రజలందరు జరిగిన దానినిగూర్చి దేవుని మహిమపరచుచుండిరి గనుక సభవారు ప్రజలకు భయపడి, వీరిని శిక్ష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మేమియు కనుగొన లేక వీరిని గట్టిగా బెదరించి విడుదల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స్వస్థ పరచుట అను ఆ సూచకక్రియ యెవని విషయములో చేయబడెనో వాడు నలువది ఏండ్లకంటె ఎక్కువ వయస్సు 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విడుదల నొంది తమ స్వజనులయొద్దకు వచ్చి, ప్రధానయాజకులును పెద్దలును తమతో చెప్పిన మాటల 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తెలి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వారు విని, యేక మనస్సుతో దేవునికిట్లు బిగ్గరగా మొఱపెట్టిరి. నాథా, నీవు ఆకాశమును భూమిని సముద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లోని సమస్తమును కలుగజేసినవాడ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న్యజనులు ఏల అల్లరి చేసిరి? ప్రజలెందుకు వ్యర్థమైన ఆలోచనలు పెట్టుకొన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్రభువుమీదను ఆయన క్రీస్తుమీదను3 భూరాజులు లేచిరి, అధికారులును ఏకముగా కూడుకొనిరి అన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ాత్మద్వారా మా తండ్రియు నీ సేవకుడునైన దావీదు నోట పలిక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ఏవి జరుగవలెనని నీ హస్తమును నీ సంకల్పమును ముందు నిర్ణయించెన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టి నన్నిటిని చేయుటకై నీవు అభిషేకించిన నీ పరిశుద్ధ సేవకుడైన యేసునకు విరోధముగా హేరోదును పొం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ాతును అన్యజనులతోను ఇశ్రాయేలు ప్రజలతోను ఈ పట్టణమందు నిజముగా కూ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ప్రభువా, ఈ సమయమునందు వారి బెదరింపుల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రోగులను స్వస్థపరచుటకును, నీ పరిశుద్ధ సేవకుడైన యేసు నామము ద్వారా సూచక క్రియలను మహత్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 టకును నీ చెయ్యి చాచియుండగా, నీ దాసులు బహు ధైర్యముగా నీ వాక్యమును బోధించునట్లు అనుగ్ర హ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ప్రార్థనచేయగానే వారు కూడి యున్న చోటు కంపించెను; అప్పుడు వారందరు పరి శుద్ధాత్మతో నిండిన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వాక్యమును ధైర్యముగా బోధ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ిశ్వసించినవారందరును ఏకహృదయమును ఏకాత్మయు గలవారై యుండిరి. ఎవడును తనకు కలిగిన వాటిలో ఏదియు తన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కొనలేదు; వారికి కలిగినదంతయు వారికి సమష్టి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దియుగాక అపొస్తలులు బహు బలముగా ప్రభువైన యేసు పునరుత్థానమును గూర్చి సాక్ష్యమిచ్చిరి. దైవకృ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యందు అధిక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భూములైనను ఇండ్లయినను కలిగినవారందరు వాటిని అమి్మ, అమి్మన వాటి వెలతెచ్చి అపొస్తలుల పాదముల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వారు ప్రతివానికి వానివాని అక్కరకొలది పంచిపెట్టిరి గనుక వారిలో ఎవనికిని కొదువ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కుప్రలో పుట్టిన లేవీయుడగు యోసేపు అను ఒక డుండెను. ఇతనికి అపొస్తలులు, హెచ్చరిక పుత్రుడ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థమిచ్చు బర్నబా అను పేరు పెట్టియుండిరి. ఇతడు భూమిగలవాడై యుండి దానిని అమి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దాని వెలతెచ్చి అపొస్తలుల పాదములయొద్ద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2026-10-20T02:03:35Z</dcterms:created>
  <dcterms:modified xsi:type="dcterms:W3CDTF">2026-10-20T02:03:35Z</dcterms:modified>
  <dc:title>అపొస్తలుల కార్యములు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