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16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யார் என்னை கைவிட்டாலும்
இயேசு கைவிட மாட்டார்
கைவிட மாட்டார் கைவிட மாட்டார் கைவிடவே மாட்டார்
இயேசு கைவிடவே மாட்ட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ாயும் அவரே தந்தையும் அவரே
தாலாட்டுவார் சீராட்டுவார் --- யார்
2. இரத்தத்தால் கழுவி விட்டாரே
இரட்சிப்பின் சந்தோஷம் எனக்கு தந்தாரே --- யார்
3. ஆவியினாலே அபிஷேகம் செய்து
அன்பு வசனத்தால் நடத்துகின்றாரே --- யார்
4. வேதனை துன்பம் நெருக்கும் போதெல்லாம்
வேண்டிடுவேனே காத்திடுவாரே --- யா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2">
  <a:themeElements>
    <a:clrScheme name="Theme8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2026-10-21T01:16:22Z</dcterms:created>
  <dcterms:modified xsi:type="dcterms:W3CDTF">2026-10-21T01:16:22Z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