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presProps" Target="presProps.xml"/>
  <Relationship Id="rId97" Type="http://schemas.openxmlformats.org/officeDocument/2006/relationships/viewProps" Target="viewProps.xml"/>
  <Relationship Id="rId9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ஒரு தீர்க்கதரிசி இஸ்ரவேலின் ராஜாவாகிய ஆகாபிடத்தில் வந்து: அந்த ஏராளமான ஜனக்கூட்டத்தையெல்லாம் கண்டாயா? இதோ, நானே கர்த்தர் என்று நீ அறியும்படி இன்றைக்கு அதை உன் கையில் ஒப்புக்கொடுப்பேன் என்று கர்த்தர் சொல்லுகிறார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ஒரு தீர்க்கதரிசி இஸ்ரவேலின் ராஜாவாகிய ஆகாபிடத்தில் வந்து: அந்த ஏராளமான ஜனக்கூட்டத்தையெல்லாம் கண்டாயா? இதோ, நானே கர்த்தர் என்று நீ அறியும்படி இன்றைக்கு அதை உன் கையில் ஒப்புக்கொடுப்பேன் என்று கர்த்தர் சொல்லுகிறார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ாரைக்கொண்டு என்று ஆகாப் கேட்டான்; அதற்கு அவன்: மாகாணங்களுடைய அதிபதிகளின் சேவகரைக் கொண்டு என்று கர்த்தர் சொல்லுகிறார் என்றான்; பின்பு அவன், யுத்தத்தை யார் துவக்கவேண்டும் என்று கேட்டதற்கு; அவன், நீர்தான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ாரைக்கொண்டு என்று ஆகாப் கேட்டான்; அதற்கு அவன்: மாகாணங்களுடைய அதிபதிகளின் சேவகரைக் கொண்டு என்று கர்த்தர் சொல்லுகிறார் என்றான்; பின்பு அவன், யுத்தத்தை யார் துவக்கவேண்டும் என்று கேட்டதற்கு; அவன், நீர்தான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மாகாணங்களுடைய அதிபதிகளின் சேவகரை இலக்கம் பார்த்தான், அவர்கள் இருநூற்று முப்பத்திரண்டுபேர்; அவர்களுக்குப்பின்பு, இஸ்ரவேல் புத்திரராகிய சகல ஜனத்தின் இலக்கமும் பார்த்து ஏழாயிரம்பேர் என்று கண்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மாகாணங்களுடைய அதிபதிகளின் சேவகரை இலக்கம் பார்த்தான், அவர்கள் இருநூற்று முப்பத்திரண்டுபேர்; அவர்களுக்குப்பின்பு, இஸ்ரவேல் புத்திரராகிய சகல ஜனத்தின் இலக்கமும் பார்த்து ஏழாயிரம்பேர் என்று கண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மத்தியானவேளையிலே வெளியே புறப்பட்டார்கள்; பெனாதாத்தும், அவனுக்கு உதவியாக வந்த முப்பத்திரண்டு ராஜாக்களாகிய மற்ற ராஜாக்களும், கூடாரங்களில் குடித்து வெறிகொண்டிரு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மத்தியானவேளையிலே வெளியே புறப்பட்டார்கள்; பெனாதாத்தும், அவனுக்கு உதவியாக வந்த முப்பத்திரண்டு ராஜாக்களாகிய மற்ற ராஜாக்களும், கூடாரங்களில் குடித்து வெறிகொண்டிரு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ரியாவின் ராஜாவாகிய பெனாதாத் தன் சேனையையெல்லாம் கூட்டிக்கொண்டு போய், சமாரியாவை முற்றிக்கைபோட்டு அதின்மேல் யுத்தம்பண்ணினான்; அவனோடேகூட முப்பத்திரண்டு ராஜாக்கள் இருந்ததுமல்லாமல், குதிரைகளும் இரதங்களும் இ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ரியாவின் ராஜாவாகிய பெனாதாத் தன் சேனையையெல்லாம் கூட்டிக்கொண்டு போய், சமாரியாவை முற்றிக்கைபோட்டு அதின்மேல் யுத்தம்பண்ணினான்; அவனோடேகூட முப்பத்திரண்டு ராஜாக்கள் இருந்ததுமல்லாமல், குதிரைகளும் இரதங்களும் இ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ாகாணங்களுடைய அதிபதிகளின் சேவகர் முன்தண்டாகப் புறப்படுகிறபோது, பெனாதாத் அனுப்பின மனுஷர்: சமாரியாவிலிருந்து மனுஷர் புறப்பட்டு வருகிறார்கள் என்று அவனுக்கு அறிவித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ாகாணங்களுடைய அதிபதிகளின் சேவகர் முன்தண்டாகப் புறப்படுகிறபோது, பெனாதாத் அனுப்பின மனுஷர்: சமாரியாவிலிருந்து மனுஷர் புறப்பட்டு வருகிறார்கள் என்று அவனுக்கு அறிவித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நகரத்திற்குள் இஸ்ரவேலின் ராஜாவாகிய ஆகாபிடத்தில் ஸ்தானாபதிகளை அனுப்பி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ன்: அவர்கள் சமாதானத்திற்காகப் புறப்பட்டுவந்தாலும் அவர்களை உயிரோடே பிடியுங்கள்; அவர்கள் யுத்தத்திற்காகப் புறப்பட்டுவந்தாலும் அவர்களை உயிரோடே பிடியுங்கள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னுடைய வெள்ளியும் உன்னுடைய பொன்னும் என்னுடையது; உன்னுடைய ஸ்திரீகளும் உன்னுடைய குமாரருக்குள் சமர்த்தராயிருக்கிறவர்களும் என்னுடையவர்கள் என்று பெனாதாத் சொல்லுகிறான் என்று அவனுக்குச் சொல்லச் சொன்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னுடைய வெள்ளியும் உன்னுடைய பொன்னும் என்னுடையது; உன்னுடைய ஸ்திரீகளும் உன்னுடைய குமாரருக்குள் சமர்த்தராயிருக்கிறவர்களும் என்னுடையவர்கள் என்று பெனாதாத் சொல்லுகிறான் என்று அவனுக்குச் சொல்லச் சொன்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ாகாணங்களுடைய அதிபதிகளின் சேவகரான அவர்களும், அவர்கள் பின்னே வருகிற இராணுவமும், நகரத்திலிருந்து வெளியே வந்தபோ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ாகாணங்களுடைய அதிபதிகளின் சேவகரான அவர்களும், அவர்கள் பின்னே வருகிற இராணுவமும், நகரத்திலிருந்து வெளியே வந்தபோ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ராஜா அதற்குப் பிரதியுத்தரமாக: ராஜாவாகிய என் ஆண்டவனே, உம்முடைய வார்த்தையின்படியே, நானும் எனக்கு உண்டான யாவும் உம்முடையவைகள்தான் என்று சொல்லியனுப்பி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ராஜா அதற்குப் பிரதியுத்தரமாக: ராஜாவாகிய என் ஆண்டவனே, உம்முடைய வார்த்தையின்படியே, நானும் எனக்கு உண்டான யாவும் உம்முடையவைகள்தான் என்று சொல்லியனுப்பி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அவரவர் தங்களுக்கு எதிர்ப்படுகிறவர்களை வெட்டினார்கள்; சீரியர் முறிந்தோடிப்போனார்கள்; இஸ்ரவேலர் அவர்களைத் துரத்தினார்கள்; சீரியாவின் ராஜாவாகிய பெனாதாத், குதிரையின் மேல் ஏறிச் சில குதிரை வீரரோடுங்கூடத் தப்பியோடிப்போ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அவரவர் தங்களுக்கு எதிர்ப்படுகிறவர்களை வெட்டினார்கள்; சீரியர் முறிந்தோடிப்போனார்கள்; இஸ்ரவேலர் அவர்களைத் துரத்தினார்கள்; சீரியாவின் ராஜாவாகிய பெனாதாத், குதிரையின் மேல் ஏறிச் சில குதிரை வீரரோடுங்கூடத் தப்பியோடிப்போ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ஸ்தானாபதிகள் திரும்பவும் வந்து: பெனாதாத் சொல்லுகிறது என்னவென்றால் உன் வெள்ளியையும், உன் பொன்னையும், உன் ஸ்திரீகளையும், உன் குமாரர்களையும் நீ எனக்குக் கொடுக்கவேண்டும் என்று உமக்குச் சொல்லியனுப்பினேன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ஸ்தானாபதிகள் திரும்பவும் வந்து: பெனாதாத் சொல்லுகிறது என்னவென்றால் உன் வெள்ளியையும், உன் பொன்னையும், உன் ஸ்திரீகளையும், உன் குமாரர்களையும் நீ எனக்குக் கொடுக்கவேண்டும் என்று உமக்குச் சொல்லியனுப்பினேன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ின் ராஜா புறப்பட்டு, குதிரைகளையும் இரதங்களையும் முறிய அடித்து, சீரியரில் மகா சங்காரம் உண்டாக வெட்டி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நாளை இந்நேரத்தில் என் ஊழியக்காரரை உன்னிடத்தில் அனுப்புவேன்; அவர்கள் உன் வீட்டையும் உன் ஊழியக்காரரின் வீடுகளையும் சோதித்து, உன் கண்ணுக்குப் பிரியமானவைகள் எல்லாவற்றையும் தங்கள் கைகளில் எடுத்துக்கொண்டுபோவார்கள் என்றார் என்று சொன்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நாளை இந்நேரத்தில் என் ஊழியக்காரரை உன்னிடத்தில் அனுப்புவேன்; அவர்கள் உன் வீட்டையும் உன் ஊழியக்காரரின் வீடுகளையும் சோதித்து, உன் கண்ணுக்குப் பிரியமானவைகள் எல்லாவற்றையும் தங்கள் கைகளில் எடுத்துக்கொண்டுபோவார்கள் என்றார் என்று சொன்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இஸ்ரவேலின் ராஜா, தேசத்தின் மூப்பரையெல்லாம் அழைப்பித்து: இவன் பொல்லாப்புத் தேடுகிற விதத்தைக் கவனித்துப்பாருங்கள்; என் ஸ்திரீகளையும், என் குமாரர்களையும், என் வெள்ளியையும், என் பொன்னையும் கேட்க, இவன் என்னிடத்தில் ஆள் அனுப்பினபோது, நான் கொடுக்கமாட்டேன் என்று இவனுக்கு மறுக்கவில்லையே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இஸ்ரவேலின் ராஜா, தேசத்தின் மூப்பரையெல்லாம் அழைப்பித்து: இவன் பொல்லாப்புத் தேடுகிற விதத்தைக் கவனித்துப்பாருங்கள்; என் ஸ்திரீகளையும், என் குமாரர்களையும், என் வெள்ளியையும், என் பொன்னையும் கேட்க, இவன் என்னிடத்தில் ஆள் அனுப்பினபோது, நான் கொடுக்கமாட்டேன் என்று இவனுக்கு மறுக்கவில்லையே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இஸ்ரவேலின் ராஜா, தேசத்தின் மூப்பரையெல்லாம் அழைப்பித்து: இவன் பொல்லாப்புத் தேடுகிற விதத்தைக் கவனித்துப்பாருங்கள்; என் ஸ்திரீகளையும், என் குமாரர்களையும், என் வெள்ளியையும், என் பொன்னையும் கேட்க, இவன் என்னிடத்தில் ஆள் அனுப்பினபோது, நான் கொடுக்கமாட்டேன் என்று இவனுக்கு மறுக்கவில்லையே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சகல மூப்பரும் சகல ஜனங்களும் அவனைப் பார்த்து: நீர் அவனுக்குச் செவிகொடுக்கவும், அவனுக்குச் சம்மதிக்கவும் வேண்டாம் என்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சகல மூப்பரும் சகல ஜனங்களும் அவனைப் பார்த்து: நீர் அவனுக்குச் செவிகொடுக்கவும், அவனுக்குச் சம்மதிக்கவும் வேண்டாம் எ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ால் அவன் பெனாதாத்தின் ஸ்தானாபதிகளை நோக்கி: நீங்கள் ராஜாவாகிய என் ஆண்டவனுக்குச் சொல்லவேண்டியது என்னவென்றால், நீர் முதல் விசை உமது அடியானுக்குச் சொல்லியனுப்பின யாவும் செய்வேன்; இந்தக் காரியத்தையோ நான் செய்யக் கூடாது என்று சொல்லுங்கள் என்றான்; ஸ்தானாபதிகள் போய், இந்த மறுமொழியை அவனுக்குச் சொன்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ால் அவன் பெனாதாத்தின் ஸ்தானாபதிகளை நோக்கி: நீங்கள் ராஜாவாகிய என் ஆண்டவனுக்குச் சொல்லவேண்டியது என்னவென்றால், நீர் முதல் விசை உமது அடியானுக்குச் சொல்லியனுப்பின யாவும் செய்வேன்; இந்தக் காரியத்தையோ நான் செய்யக் கூடாது என்று சொல்லுங்கள் என்றான்; ஸ்தானாபதிகள் போய், இந்த மறுமொழியை அவனுக்குச் சொன்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ால் அவன் பெனாதாத்தின் ஸ்தானாபதிகளை நோக்கி: நீங்கள் ராஜாவாகிய என் ஆண்டவனுக்குச் சொல்லவேண்டியது என்னவென்றால், நீர் முதல் விசை உமது அடியானுக்குச் சொல்லியனுப்பின யாவும் செய்வேன்; இந்தக் காரியத்தையோ நான் செய்யக் கூடாது என்று சொல்லுங்கள் என்றான்; ஸ்தானாபதிகள் போய், இந்த மறுமொழியை அவனுக்குச் சொன்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ெனாதாத் அவனிடத்தில் ஆள் அனுப்பி: எனக்குப் பின் செல்லுகிற ஜனங்கள் எல்லாரும் கைக்கு ஒரு பிடியாவது வாரிக்கொள்ள சமாரியாவின் தூள் போதுமானதாயிருந்தால், தேவர்கள் அதற்குச் சரியாகவும் அதற்கு அதிகமாகவும் எனக்குச் செய்யக்கடவர்கள் என்று சொல்லச்சொன்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ெனாதாத் அவனிடத்தில் ஆள் அனுப்பி: எனக்குப் பின் செல்லுகிற ஜனங்கள் எல்லாரும் கைக்கு ஒரு பிடியாவது வாரிக்கொள்ள சமாரியாவின் தூள் போதுமானதாயிருந்தால், தேவர்கள் அதற்குச் சரியாகவும் அதற்கு அதிகமாகவும் எனக்குச் செய்யக்கடவர்கள் என்று சொல்லச்சொன்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ெனாதாத் அவனிடத்தில் ஆள் அனுப்பி: எனக்குப் பின் செல்லுகிற ஜனங்கள் எல்லாரும் கைக்கு ஒரு பிடியாவது வாரிக்கொள்ள சமாரியாவின் தூள் போதுமானதாயிருந்தால், தேவர்கள் அதற்குச் சரியாகவும் அதற்கு அதிகமாகவும் எனக்குச் செய்யக்கடவர்கள் என்று சொல்லச்சொன்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இஸ்ரவேலின் ராஜா பிரதியுத்தரமாக: ஆயுதம் தரித்திருக்கிறவன், ஆயுதம் உரிந்து போடுகிறவனைப்போலப் பெருமைபாராட்டலாகாது என்று அவனுக்குச் சொல்லுங்கள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னாதாத்தும், மற்ற ராஜாக்களும் கூடாரங்களிலே குடித்துக்கொண்டிருக்கையில், இந்த வார்த்தையைக் கேட்டு, தன் ஊழியக்காரரை நோக்கி: ஆயத்தம் பண்ணுங்கள் என்றான்; அப்படியே நகரத்தின்மேல் சண்டைசெய்ய ஆயத்தம் பண்ணி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னாதாத்தும், மற்ற ராஜாக்களும் கூடாரங்களிலே குடித்துக்கொண்டிருக்கையில், இந்த வார்த்தையைக் கேட்டு, தன் ஊழியக்காரரை நோக்கி: ஆயத்தம் பண்ணுங்கள் என்றான்; அப்படியே நகரத்தின்மேல் சண்டைசெய்ய ஆயத்தம் பண்ணி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ந்தத் தீர்க்கதரிசி இஸ்ரவேலின் ராஜாவினிடத்தில் வந்து, அவனை நோக்கி: நீர் போய் உம்மைப் பலப்படுத்திக்கொண்டு, நீர் செய்யத்தக்கது இன்னதென்று கவனித்துப்பாரும்; மறுவருஷத்திலே சீரியாவின் ராஜா உமக்கு விரோதமாக வருவான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ந்தத் தீர்க்கதரிசி இஸ்ரவேலின் ராஜாவினிடத்தில் வந்து, அவனை நோக்கி: நீர் போய் உம்மைப் பலப்படுத்திக்கொண்டு, நீர் செய்யத்தக்கது இன்னதென்று கவனித்துப்பாரும்; மறுவருஷத்திலே சீரியாவின் ராஜா உமக்கு விரோதமாக வருவான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ீரியாவின் ராஜாவுடைய ஊழியக்காரர் அவனைப் பார்த்து: அவர்களுடைய தேவர்கள் மலைத்தேவர்கள், அதினால் அவர்கள் நம்மை மேற்கொண்டார்கள்; நாம் அவர்களோடே சமபூமியிலே யுத்தம் பண்ணினால் நல்லது; அப்பொழுது அவர்களை மேற்கொள்வது நிச்சய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ீரியாவின் ராஜாவுடைய ஊழியக்காரர் அவனைப் பார்த்து: அவர்களுடைய தேவர்கள் மலைத்தேவர்கள், அதினால் அவர்கள் நம்மை மேற்கொண்டார்கள்; நாம் அவர்களோடே சமபூமியிலே யுத்தம் பண்ணினால் நல்லது; அப்பொழுது அவர்களை மேற்கொள்வது நிச்சய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ற்காக நீர் செய்யவேண்டியது என்னவென்றால், இந்த ராஜாக்கள் ஒவ்வொருவரையும் தங்கள் ஸ்தலத்திலிருந்து மாற்றி, அவர்களுக்குப் பதிலாகச் சேனாபதிகளை ஏற்படுத்தி;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ற்காக நீர் செய்யவேண்டியது என்னவென்றால், இந்த ராஜாக்கள் ஒவ்வொருவரையும் தங்கள் ஸ்தலத்திலிருந்து மாற்றி, அவர்களுக்குப் பதிலாகச் சேனாபதிகளை ஏற்படுத்தி;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ர் மடியக்கொடுத்த சேனைக்குச் சரியாய்ச் சேனையையும், அந்தக் குதிரைகளுக்குச் சரியாய்க் குதிரைகளையும், இரதங்களுக்குச் சரியாய் இரதங்களையும் இலக்கம்பார்த்துக்கொள்ளும்; பிற்பாடு சமபூமியிலே நாம் அவர்களோடு யுத்தம்பண்ணி, நிச்சயமாய் அவர்களை மேற்கொள்வோம் என்றார்கள்; அவன் அவர்கள் சொற்கேட்டு அப்படியே செய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ர் மடியக்கொடுத்த சேனைக்குச் சரியாய்ச் சேனையையும், அந்தக் குதிரைகளுக்குச் சரியாய்க் குதிரைகளையும், இரதங்களுக்குச் சரியாய் இரதங்களையும் இலக்கம்பார்த்துக்கொள்ளும்; பிற்பாடு சமபூமியிலே நாம் அவர்களோடு யுத்தம்பண்ணி, நிச்சயமாய் அவர்களை மேற்கொள்வோம் என்றார்கள்; அவன் அவர்கள் சொற்கேட்டு அப்படியே செய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ர் மடியக்கொடுத்த சேனைக்குச் சரியாய்ச் சேனையையும், அந்தக் குதிரைகளுக்குச் சரியாய்க் குதிரைகளையும், இரதங்களுக்குச் சரியாய் இரதங்களையும் இலக்கம்பார்த்துக்கொள்ளும்; பிற்பாடு சமபூமியிலே நாம் அவர்களோடு யுத்தம்பண்ணி, நிச்சயமாய் அவர்களை மேற்கொள்வோம் என்றார்கள்; அவன் அவர்கள் சொற்கேட்டு அப்படியே செய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றுவருஷத்திலே பெனாதாத் சீரியரை இலக்கம்பார்த்து, இஸ்ரவேலோடு யுத்தம்பண்ண ஆப்பெக்குக்கு வந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் புத்திரரும் இலக்கம் பார்க்கப்பட்டு, தேவையானதைச் சம்பாதித்துக்கொண்டு, அவர்களை எதிர்க்கப் புறப்பட்டு, அவர்களுக்கு எதிரே இரண்டு சிறிய வெள்ளாட்டுக் கிடைகளைப்போலப் பாளயமிறங்கினார்கள்; தேசம் சீரியரால் நிறைந்திருந்த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் புத்திரரும் இலக்கம் பார்க்கப்பட்டு, தேவையானதைச் சம்பாதித்துக்கொண்டு, அவர்களை எதிர்க்கப் புறப்பட்டு, அவர்களுக்கு எதிரே இரண்டு சிறிய வெள்ளாட்டுக் கிடைகளைப்போலப் பாளயமிறங்கினார்கள்; தேசம் சீரியரால் நிறைந்திருந்த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் புத்திரரும் இலக்கம் பார்க்கப்பட்டு, தேவையானதைச் சம்பாதித்துக்கொண்டு, அவர்களை எதிர்க்கப் புறப்பட்டு, அவர்களுக்கு எதிரே இரண்டு சிறிய வெள்ளாட்டுக் கிடைகளைப்போலப் பாளயமிறங்கினார்கள்; தேசம் சீரியரால் நிறைந்திருந்த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தேவனுடைய மனுஷன் ஒருவன் வந்து, இஸ்ரவேலின் ராஜாவைப் பார்த்து: கர்த்தர் பள்ளத்தாக்குகளின் தேவனாயிராமல், மலைகளின் தேவனாயிருக்கிறார் என்று சீரியர் சொல்லியிருக்கிறபடியினால், நான் இந்த ஏராளமான ஜனக்கூட்டத்தையெல்லாம் உன் கையில் ஒப்புக்கொடுத்தேன்; அதினால் நானே கர்த்தர் என்று நீங்கள் அறிவீர்கள் என்று கர்த்தர் சொல்லுகிறார்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தேவனுடைய மனுஷன் ஒருவன் வந்து, இஸ்ரவேலின் ராஜாவைப் பார்த்து: கர்த்தர் பள்ளத்தாக்குகளின் தேவனாயிராமல், மலைகளின் தேவனாயிருக்கிறார் என்று சீரியர் சொல்லியிருக்கிறபடியினால், நான் இந்த ஏராளமான ஜனக்கூட்டத்தையெல்லாம் உன் கையில் ஒப்புக்கொடுத்தேன்; அதினால் நானே கர்த்தர் என்று நீங்கள் அறிவீர்கள் என்று கர்த்தர் சொல்லுகிறார்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தேவனுடைய மனுஷன் ஒருவன் வந்து, இஸ்ரவேலின் ராஜாவைப் பார்த்து: கர்த்தர் பள்ளத்தாக்குகளின் தேவனாயிராமல், மலைகளின் தேவனாயிருக்கிறார் என்று சீரியர் சொல்லியிருக்கிறபடியினால், நான் இந்த ஏராளமான ஜனக்கூட்டத்தையெல்லாம் உன் கையில் ஒப்புக்கொடுத்தேன்; அதினால் நானே கர்த்தர் என்று நீங்கள் அறிவீர்கள் என்று கர்த்தர் சொல்லுகிறார்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ஏழுநாளளவும் அவர்கள் முகமுகமாய்ப் பாளயமிறங்கியிருந்தார்கள்; ஏழாம் நாளில் யுத்தம் கலந்து, இஸ்ரவேல் புத்திரர் ஒரேநாளிலே சீரியரில் லட்சம் காலாட்களை மடங்கடித்த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ஏழுநாளளவும் அவர்கள் முகமுகமாய்ப் பாளயமிறங்கியிருந்தார்கள்; ஏழாம் நாளில் யுத்தம் கலந்து, இஸ்ரவேல் புத்திரர் ஒரேநாளிலே சீரியரில் லட்சம் காலாட்களை மடங்கடித்த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ீதியானவர்கள் ஆப்பெக் பட்டணத்திற்குள் ஓடிப்போனார்கள்; அங்கே மீதியாயிருந்த இருபத்தேழாயிரம்பேரின் மேல் அலங்கம் இடிந்து விழுந்தது; பெனாதாத்தும் ஓடிப்போய் நகரத்திற்குள் புகுந்து, உள்ளறையிலே பதுங்கி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ீதியானவர்கள் ஆப்பெக் பட்டணத்திற்குள் ஓடிப்போனார்கள்; அங்கே மீதியாயிருந்த இருபத்தேழாயிரம்பேரின் மேல் அலங்கம் இடிந்து விழுந்தது; பெனாதாத்தும் ஓடிப்போய் நகரத்திற்குள் புகுந்து, உள்ளறையிலே பதுங்கின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அவன் ஊழியக்காரர் அவனை நோக்கி: இதோ, இஸ்ரவேல் வம்சத்து ராஜாக்கள் தயவுள்ள ராஜாக்கள் என்று கேட்டிருக்கிறோம்; நாங்கள் இரட்டுகளை எங்கள் அரைகளில் கட்டி, கயிறுகளை எங்கள் தலைகளில் சுற்றிக் கொண்டு, இஸ்ரவேலின் ராஜாவினிடத்தில் போவோம்; ஒருவேளை உம்மை உயிரோடே வைப்பார் என்று சொல்லி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அவன் ஊழியக்காரர் அவனை நோக்கி: இதோ, இஸ்ரவேல் வம்சத்து ராஜாக்கள் தயவுள்ள ராஜாக்கள் என்று கேட்டிருக்கிறோம்; நாங்கள் இரட்டுகளை எங்கள் அரைகளில் கட்டி, கயிறுகளை எங்கள் தலைகளில் சுற்றிக் கொண்டு, இஸ்ரவேலின் ராஜாவினிடத்தில் போவோம்; ஒருவேளை உம்மை உயிரோடே வைப்பார் என்று சொல்லி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அவன் ஊழியக்காரர் அவனை நோக்கி: இதோ, இஸ்ரவேல் வம்சத்து ராஜாக்கள் தயவுள்ள ராஜாக்கள் என்று கேட்டிருக்கிறோம்; நாங்கள் இரட்டுகளை எங்கள் அரைகளில் கட்டி, கயிறுகளை எங்கள் தலைகளில் சுற்றிக் கொண்டு, இஸ்ரவேலின் ராஜாவினிடத்தில் போவோம்; ஒருவேளை உம்மை உயிரோடே வைப்பார் என்று சொல்லி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ரட்டைத் தங்கள் அரைகளில் கட்டி, கயிறுகளைத் தங்கள் தலைகளில் சுற்றிக்கொண்டு, இஸ்ரவேலின் ராஜாவினிடத்தில் வந்து: என்னை உயிரோடேவையும் என்று உமது அடியானாகிய பெனாதாத் விண்ணப்பம்பண்ணுகிறான் என்றார்கள். அதற்கு அவன், இன்னும் அவன் உயிரோடே இருக்கிறானா, அவன் என் சகோதரன் என்ற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ரட்டைத் தங்கள் அரைகளில் கட்டி, கயிறுகளைத் தங்கள் தலைகளில் சுற்றிக்கொண்டு, இஸ்ரவேலின் ராஜாவினிடத்தில் வந்து: என்னை உயிரோடேவையும் என்று உமது அடியானாகிய பெனாதாத் விண்ணப்பம்பண்ணுகிறான் என்றார்கள். அதற்கு அவன், இன்னும் அவன் உயிரோடே இருக்கிறானா, அவன் என் சகோதரன் என்ற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ரட்டைத் தங்கள் அரைகளில் கட்டி, கயிறுகளைத் தங்கள் தலைகளில் சுற்றிக்கொண்டு, இஸ்ரவேலின் ராஜாவினிடத்தில் வந்து: என்னை உயிரோடேவையும் என்று உமது அடியானாகிய பெனாதாத் விண்ணப்பம்பண்ணுகிறான் என்றார்கள். அதற்கு அவன், இன்னும் அவன் உயிரோடே இருக்கிறானா, அவன் என் சகோதரன் என்ற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த மனுஷர் நன்றாய்க் கவனித்து, அவன் வாயின் சொல்லை உடனே பிடித்து: உமது சகோதரனாகிய பெனாதாத் இருக்கிறான் என்றார்கள்; அப்பொழுது அவன்: நீங்கள் போய், அவனை அழைத்துக் கொண்டுவாருங்கள் என்றான்; பெனாதாத் அவனிடத்தில் வந்தபோது, அவனைத் தன் இரதத்தில் ஏற்றிக்கொண்ட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த மனுஷர் நன்றாய்க் கவனித்து, அவன் வாயின் சொல்லை உடனே பிடித்து: உமது சகோதரனாகிய பெனாதாத் இருக்கிறான் என்றார்கள்; அப்பொழுது அவன்: நீங்கள் போய், அவனை அழைத்துக் கொண்டுவாருங்கள் என்றான்; பெனாதாத் அவனிடத்தில் வந்தபோது, அவனைத் தன் இரதத்தில் ஏற்றிக்கொண்ட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பெனாதாத் இவனைப் பார்த்து: என் தகப்பன் உம்முடைய தகப்பனார் கையிலே பிடித்த பட்டணங்களைத் திரும்பக் கொடுத்துவிடுகிறேன்; என் தகப்பன் சமாரியாவிலே செய்ததுபோல, நீரும் தமஸ்குவிலே வீதிகளை உண்டாக்கிக்கொள்ளலாம் என்றான். அதற்கு அவன், இந்த உடன்படிக்கை செய்து நான் உம்மை அனுப்பிவிடுகிறேன் என்று சொல்லி, அவனோடு உடன்படிக்கை பண்ணி அவனை அனுப்பிவிட்ட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பெனாதாத் இவனைப் பார்த்து: என் தகப்பன் உம்முடைய தகப்பனார் கையிலே பிடித்த பட்டணங்களைத் திரும்பக் கொடுத்துவிடுகிறேன்; என் தகப்பன் சமாரியாவிலே செய்ததுபோல, நீரும் தமஸ்குவிலே வீதிகளை உண்டாக்கிக்கொள்ளலாம் என்றான். அதற்கு அவன், இந்த உடன்படிக்கை செய்து நான் உம்மை அனுப்பிவிடுகிறேன் என்று சொல்லி, அவனோடு உடன்படிக்கை பண்ணி அவனை அனுப்பிவிட்ட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பெனாதாத் இவனைப் பார்த்து: என் தகப்பன் உம்முடைய தகப்பனார் கையிலே பிடித்த பட்டணங்களைத் திரும்பக் கொடுத்துவிடுகிறேன்; என் தகப்பன் சமாரியாவிலே செய்ததுபோல, நீரும் தமஸ்குவிலே வீதிகளை உண்டாக்கிக்கொள்ளலாம் என்றான். அதற்கு அவன், இந்த உடன்படிக்கை செய்து நான் உம்மை அனுப்பிவிடுகிறேன் என்று சொல்லி, அவனோடு உடன்படிக்கை பண்ணி அவனை அனுப்பிவிட்ட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 தீர்க்கதரிசிகளின் புத்திரரில் ஒருவன் கர்த்தருடைய வார்த்தையின்படி தன் தோழனை நோக்கி: நீ என்னை அடி என்றான்; அந்த மனுஷன் அவனைப்பார்த்து அடிக்கமாட்டேன் என்ற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 தீர்க்கதரிசிகளின் புத்திரரில் ஒருவன் கர்த்தருடைய வார்த்தையின்படி தன் தோழனை நோக்கி: நீ என்னை அடி என்றான்; அந்த மனுஷன் அவனைப்பார்த்து அடிக்கமாட்டேன் என்ற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ன் இவனைப் பார்த்து: நீ கர்த்தருடைய சத்தத்திற்குக் கீழ்ப்படியாமற்போனபடியால், இதோ, நீ என்னைவிட்டுப் புறப்பட்டுப் போனவுடனே ஒரு சிங்கம் உன்னைக் கொல்லும் என்றான்; அப்படியே இவன் அவனை விட்டுப் புறப்பட்டவுடனே, ஒரு சிங்கம் இவனைக் கண்டு கொன்றுபோட்டது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ன் இவனைப் பார்த்து: நீ கர்த்தருடைய சத்தத்திற்குக் கீழ்ப்படியாமற்போனபடியால், இதோ, நீ என்னைவிட்டுப் புறப்பட்டுப் போனவுடனே ஒரு சிங்கம் உன்னைக் கொல்லும் என்றான்; அப்படியே இவன் அவனை விட்டுப் புறப்பட்டவுடனே, ஒரு சிங்கம் இவனைக் கண்டு கொன்றுபோட்டது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வன் இவனைப் பார்த்து: நீ கர்த்தருடைய சத்தத்திற்குக் கீழ்ப்படியாமற்போனபடியால், இதோ, நீ என்னைவிட்டுப் புறப்பட்டுப் போனவுடனே ஒரு சிங்கம் உன்னைக் கொல்லும் என்றான்; அப்படியே இவன் அவனை விட்டுப் புறப்பட்டவுடனே, ஒரு சிங்கம் இவனைக் கண்டு கொன்றுபோட்டது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ின்பின் அவன் வேறோருவனைக் கண்டு: என்னை அடி என்றான்; அந்த மனுஷன், அவனைக் காயமுண்டாக அடித்த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ின்பின் அவன் வேறோருவனைக் கண்டு: என்னை அடி என்றான்; அந்த மனுஷன், அவனைக் காயமுண்டாக அடித்த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 அந்தத் தீர்க்கதரிசி போய், தன் முகத்தின்மேல் சாம்பலைப்போட்டு, வேஷமாறினவனாய் வழியிலே ராஜாவுக்காகக் காத்திருந்த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 அந்தத் தீர்க்கதரிசி போய், தன் முகத்தின்மேல் சாம்பலைப்போட்டு, வேஷமாறினவனாய் வழியிலே ராஜாவுக்காகக் காத்திருந்த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ராஜா அவ்வழியாய் வருகிறபோது, இவன் ராஜாவைப்பார்த்துக் கூப்பிட்டு: உமது அடியான் யுத்தத்தில் நின்றபோது, ஒருவன் விலகி, என்னிடத்தில் ஒருவனைக் கொண்டுவந்து, இந்த மனுஷனைப் பத்திரம்பண்ணு; இவன் தப்பிபோனால், உன் பிராணன் அவன் பிராணனுக்கு ஈடாயிருக்கும், அல்லது ஒரு தாலந்து வெள்ளியை நீ கொடுக்கவேண்டும் என்ற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ராஜா அவ்வழியாய் வருகிறபோது, இவன் ராஜாவைப்பார்த்துக் கூப்பிட்டு: உமது அடியான் யுத்தத்தில் நின்றபோது, ஒருவன் விலகி, என்னிடத்தில் ஒருவனைக் கொண்டுவந்து, இந்த மனுஷனைப் பத்திரம்பண்ணு; இவன் தப்பிபோனால், உன் பிராணன் அவன் பிராணனுக்கு ஈடாயிருக்கும், அல்லது ஒரு தாலந்து வெள்ளியை நீ கொடுக்கவேண்டும் என்ற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ராஜா அவ்வழியாய் வருகிறபோது, இவன் ராஜாவைப்பார்த்துக் கூப்பிட்டு: உமது அடியான் யுத்தத்தில் நின்றபோது, ஒருவன் விலகி, என்னிடத்தில் ஒருவனைக் கொண்டுவந்து, இந்த மனுஷனைப் பத்திரம்பண்ணு; இவன் தப்பிபோனால், உன் பிராணன் அவன் பிராணனுக்கு ஈடாயிருக்கும், அல்லது ஒரு தாலந்து வெள்ளியை நீ கொடுக்கவேண்டும் என்ற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னாலும் உமது அடியான் இங்கும் அங்கும் அலுவலாயிருக்கும்போது, அவன் போய்விட்டான் என்றான். இஸ்ரவேலின் ராஜா அவனைப் பார்த்து: நீ சொன்ன தீர்ப்பின்படியே ஆகும் என்றா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னாலும் உமது அடியான் இங்கும் அங்கும் அலுவலாயிருக்கும்போது, அவன் போய்விட்டான் என்றான். இஸ்ரவேலின் ராஜா அவனைப் பார்த்து: நீ சொன்ன தீர்ப்பின்படியே ஆகும் என்றா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அவன் சீக்கிரமாய்த் தன் முகத்தின்மேலிருக்கும் சாம்பலைத் துடைத்துவிட்டதினால், இஸ்ரவேலின் ராஜா அவன் தீர்க்கதரிசிகளில் ஒருவன் என்று அறிந்துகொண்டா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அவன் சீக்கிரமாய்த் தன் முகத்தின்மேலிருக்கும் சாம்பலைத் துடைத்துவிட்டதினால், இஸ்ரவேலின் ராஜா அவன் தீர்க்கதரிசிகளில் ஒருவன் என்று அறிந்துகொண்டான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இவன் அவனை நோக்கி: சங்காரத்திற்கு நான் நியமித்த மனுஷனை உன் கையிலிருந்து தப்பிப்போகும்படி நீ விட்டபடியினால், உன் பிராணன் அவன் பிராணனுக்கு ஈடாகவும், உன் ஜனம் அவன் ஜனத்திற்கு ஈடாகவும் இருக்கும் என்று கர்த்தர் சொல்லுகிறார் என்றா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இவன் அவனை நோக்கி: சங்காரத்திற்கு நான் நியமித்த மனுஷனை உன் கையிலிருந்து தப்பிப்போகும்படி நீ விட்டபடியினால், உன் பிராணன் அவன் பிராணனுக்கு ஈடாகவும், உன் ஜனம் அவன் ஜனத்திற்கு ஈடாகவும் இருக்கும் என்று கர்த்தர் சொல்லுகிறார் என்றான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இவன் அவனை நோக்கி: சங்காரத்திற்கு நான் நியமித்த மனுஷனை உன் கையிலிருந்து தப்பிப்போகும்படி நீ விட்டபடியினால், உன் பிராணன் அவன் பிராணனுக்கு ஈடாகவும், உன் ஜனம் அவன் ஜனத்திற்கு ஈடாகவும் இருக்கும் என்று கர்த்தர் சொல்லுகிறார் என்றா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தினால் இஸ்ரவேலின் ராஜா சலிப்பும் விசனமுமாய்த் தன் வீட்டிற்குப் போகப் புறப்பட்டுச் சமாரியாவுக்கு வ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1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એટલામાં પ્રબોધકોમાંનો એક ઇસ્રાએલના રાજા આહાબની પાસે આવ્યો અને બોલ્યો, “આ યહોવાની વાણી છે; ‘તેં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ટી સેના જોઈ? આજે હું તમને તેઓ પર જીત અપાવીશ, અંતમાં તને ખબર પડશે કે, હું યહોવા છું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આહાબે પૂછયું, “કોની માંરફતે?”પ્રબોધકે કહ્યું, “આ યહોવાનાં વચન છે: ‘જેઓ પ્રાંતના આગેવાનોની સે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 છે તે યુવાનો માંરફતે.”‘ આહાબે પૂછયું, “યુદ્ધ કોણ શરૂ કરશે?” પ્રબોધકે કહ્યું, “તું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છી આહાબે યુવાનો કે જે પ્રાંતના આગેવાનોની સેવા કરતા હતા તેમને ભેગા કર્યા, તેઓ 232 જણા હતા, પછ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હાબે આખી ઇસ્રાએલી સેનાને હાજર થવા કહ્યું, બધાં મળીને ત્યાં 7,000 સૈનિકો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ઓએ ખરે બપોરે કૂચ કરી ત્યારે બેન-હદાદ તેના તંબૂમાં તેના 32 રાજાઓ સાથે જેઓએ તેની સાથે જોડા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 હતું તેમની સાથે દ્રાક્ષારસ પીવામાં ચકચૂર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અરામના રાજા બેન-હદાદે પોતાનું બધું લશ્કર ભેગું કર્યું અને બત્રીસ રાજાઓને તથા ઘણા ઘોડાઓ અને ઘોડ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થોને પોતાની સાથે લીધાં. તેણે સમરૂનને ઘેરી લઈ તેના પર હુમલો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યુવાનો જેમણે ઇસ્રાએલના પ્રાંતના આગેવાનોની સેવા કરી હતી તેઓ રસ્તાની આગળ હતા. બેન-હદાદને ખબ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વામાં આવી કે, “કેટલાક માંણસો સમરૂનમાંથી: આવ્ય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ણે ઇસ્રાએલના રાજા આહાબને જે નગરમાં હતો તેને સંદેશવાહક મોકલ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ણે કહ્યું “તેઓ શરણે થવા આવ્યા હોય કે લડવા આવ્યા હોય, તેઓને જીવતા પકડી લ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સંદેશો આ પ્રમાંણે હતો બેન-હદાદ કહે છે, ‘તારાં સોના ચાંદી માંરાં છે, તારી સ્રીઓ માંરી છે, ત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તાનો માંરાં છે, અને દરેક સારી વસ્તુ જે તારી પાસે છે તે માંરી છે!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રંતુ યુવાનો જે ઇસ્રાએલના પ્રાંતના આગેવાનોની સેવા કરતા હતા, તેઓ નગરમાંથી પાછા ફરી ગયાં હતાં.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ેના તેની પાછળ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ઇસ્રાએલના રાજાએ જવાબ આપ્યો, “જેવી આપની આજ્ઞા, માંરા ધણી, હું અને માંરી પાસે જે બધું છે તે સર્વસ્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ના જ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્રત્યેકે પોતાના સામાંવાળાને માંરી નાખ્યો. અરામીઓ ભાગવા લાગ્યા અને ઇસ્રાએલીઓએ તેમનો પીછો પકડ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રામનો રાજા બેન-હદાદ કેટલાક ઘોડેસ્વારો સાથે ઘોડા પર છટક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સંદેશવાહકો પાછા આવ્યા અને કહ્યું “બેન-હદાદ કહે છે કે, ‘તમાંરું સોનું, ચાંદી, સ્રીઓ, અને સંત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ે આપી દ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છી ઇસ્રાએલીઓના રાજાએ બહાર આવીને ઘોડાઓ અને રથો કબજે કર્યા, અને અરામીઓને સખત હાર આપ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વે આવતી કાલે આ વખતે હું માંરા અમલદારોને તારા ઘર અને તારા અમલદારોના ઘરોને તપાસવા મોકલીશ અન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ે જે કાંઈ ગમશે તે બધું તેઓ ઝૂંટવી લેશ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ઇસ્રાએલના રાજાએ દેશના બધા વડીલોને તથા પ્રદેશના અગ્રણીઓને તેડાવી મંગાવ્યા અને કહ્યું, “જોયું ને!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ણસ મને મુશ્કેલીમાં મૂકી રહ્યો છે! એણે માંરી પાસે માંરી સ્રીઓ, બાળકો, સોનું અને ચાંદી માંગ્યાં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ેં ના નહોતી પાડ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બધા જ વડીલો-અગ્રણીઓ અને લોકો-સેનાએ સલાહ આપી, “તારે તેના કહેવા પર ધ્યાન આપવું નહિ અને તેની માંગ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ૂરી કરવી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થી આહાબે બેન-હદાદના સંદેશવાહકોને જણાવ્યું, “માંરા ધણી માંરા રાજાને કહેજો કે, પહેલી વારની માંગ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માંણેનું હું બધું જ આપીશ. પણ હું તમાંરી બીજી માંગણી સાથે સહમત થતો નથી” પછી સંદેશવાહકો બેન-હદા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ે પાછા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્યાર બાદ બેન-હદાદે તેને એવો સંદેશો મોકલ્યો કે, “સમરૂનનો હું એવો સંપૂર્ણપણે નાશ કરીશ કે 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ેનાના દરેક માંણસ માંટે ભેગી કરવા એક મુઠ્ઠી ધૂળ પણ નહિ મળે. જો હું આમ નહિ કરું તો, કદાચ મને દેવતા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ૂબ નુકસાન પહોચાડ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ણ ઇસ્રાએલના રાજાએ જવાબ મોકલ્યો કે, “યુદ્ધ પૂરુ થયા પહેલા તેના પરિણામની બડાશ કરો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જયારે બેન-હદાદને આ સંદેશો મળ્યો ત્યારે તે બીજા રાજાઓ સાથે સુકોથમાં દ્રાક્ષારસ પીતો હતો,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ા માંણસોને કહ્યું, “જાવ અને શહેર પર હુમલો કરો.” અને તેમણે તે પ્રમાંણે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છી પ્રબોધકે ઇસ્રાએલના રાજા પાસે જઈને કંહ્યું, “તું તારું બળ વધારજે, અને સાવધ રહેજે, અને જે કં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 તે વિચારીને કરજે, કારણ, આવતે વરસે વસંતના સમયે અરામનો રાજા તારા પર હુમલો ક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ેના પરાજય પછી બેન-હદાદના લશ્કરના વડાઓએ તેને કહ્યું, “ઇસ્રાએલના દેવ તો પર્વતોના દેવ છે, તેથી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તી ગયા છે. સપાટ મેદાનોમાં યુદ્ધ થાય તો પછી આપણે જીતી શક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 સમયે તમાંરે આટલું કરવું જોઈએ, આ બધા રાજાઓને તેના હોદૃાઓ પરથી હટાવી દો અને તેના બદલે પ્રશાસક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ંમણૂંક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તમે જે લશ્કર ગુમાંવ્યું છે તેવું બીજું ઊભું કરો, પહેલાના જેટલાં ઘોડા અને રથો તૈયાર કરો, એ પછ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 આપણે તેમની સાથે સપાટ મેદાનમાં લડીશું, તો જરૂર આપણે તેમને હરાવીશું.” બેન-હદાદે તેમની સલાહ માં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 પ્રમાંણે જ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બીજે વષેર્ વસંતના સમયે તેણે અરામીઓનું લશ્કર ભેગું કરીને ઇસ્રાએલીઓ સાથે લડવા અફેક પર કૂચ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ઇસ્રાએલીઓ પણ લડવા ભેગા થયા. તેઓએ બખ્તર અને બીજા હથિયારો સાથે લીધાં અને અરામીઓનો સામનો કરવા નીકળ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ડયા અને તેમની સામે પડાવ નાખ્યો. ઇસ્રાએલીઓ તો બકરાનાં બે ટોળાં જેવાં લાગતા હતાં અને અરામીઓ તો સમગ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દેશમાં ફેલાઇ ગ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દેવના એક માંણસે આવીને ઇસ્રાએલના રાજાને કહ્યું, “આ યહોવાનાં વચન છે; ‘અરામીઓ એવું માંને છે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 તો પર્વતોના દેવ છે. કાંઇ ખીણોના દેવ નથી, આથી હું તમને આ મહાન સૈન્ય તમાંરા હાથમાં સુપ્રત કરીશ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થી તમને ખાતરી થશે કે હું યહોવા છું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સાત દિવસ સુધી તેઓ સામસામે છાવણી નાખીને પડી રહ્યાં. સાતમાં દિવસ પછી યુદ્ધ શરૂ થયું અને ઇસ્રાએલીઓ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 જ દિવસમાં ફોજના 1,00,000 અરામી પાયદળના સૈનિકોને કાપી નાખ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બીજા સૈનિકો અફેકના નગરમાં ભાગી ગયા પરંતુ તેઓ જેવા દાખલ થયા નગરની દીવાલ તૂટી ગઇ, જેમાં તેઓમાં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,000 માંર્યા ગયા. બેન-હદાદે ભાગી જઈને શહેરમાં એક અંદરના હિસ્સામાં આશ્રય લીધ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તેના અમલદારોએ તેને કહ્યું, “જુઓ, અમે સાંભળ્યુ છે, કે ઇસ્રાએલના રાજાઓ દયાળુ હોય છે. આપણે શોક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સ્રો પહેરીએ અને માંથા પર દોરડાં વીટીં ઇસ્રાએલના રાજા પાસે જઈએ, કદાચ તે આપણને માંફી અને જીવનદ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આથી તેઓએ શોકના વસ્રો પહેર્યા અને માંથા પર દોરડાં બાંધીને ઇસ્રાએલના રાજા પાસે જઈને તે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આપના સેવક બેન-હદાદ કહેવડાવે છે, મહેરબાની કરીને મને જીવનદાન આપો.” તેણે જવાબ આપ્યો, “શું તે હજી જીવ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? તે તો માંરો ભાઈ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બેન-હદાદના માંણસોએ આને શુભ શુકન માંની લઈ તરત જ તેના શબ્દો પકડી લઈ કહ્યું, “જી, બેન-હદાદ આપના ભા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આહાબે કહ્યું, “જાઓ, તેને લઈ આવો.”પછી બેન-હદાદ બહાર આવ્યો અને આહાબે તેને પોતાના રથમાં બેસાડ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બેન-હદાદે કહ્યું, “માંરા પિતાએ તમાંરા પિતા પાસેથી લઈ લીધેલાં શહેરો હું પાછાં આપીશ, અને 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િતાએ જેમ સમરૂનમાં બજાર ખોલ્યાં હતાં તેમ તમે દમસ્કમાં ખોલજો.”આહાબે કહ્યું, “હું તમને આ શરતો પર જ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ઇશ.” આથી આહાબે તેની સાથે શાંતિકરાર કર્યા અને તેને મુકત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યહોવાની આજ્ઞાઓથી યુવાન પ્રબોધકોમાંથી એકે પોતાના એક સાથીને કહ્યું. “કૃપા કરીને મને માંર.” પણ પે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ણસે તેમ કરવાની ના પાડ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એટલે તેણે તેને કહ્યું, તેં યહોવાની આજ્ઞાનું ઉલ્લંઘન કર્યુ છે, તેથી તું માંરી પાસેથી જશે તે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્ષણે એક સિંહ તને માંરી નાખશે.” અને તે માંણસ ગયો કે તરત જ તેને એક સિંહ મળ્યો અને તેણે તેને માં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ત્યાર બાદ પેલા યુવાન પ્રબોધક બીજા માંણસને મળ્યો અને તેને કહ્યું, “કૃપા કરીને મને માંર.”અન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ણસે તેને માંર્યો અને ઘાયલ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પછી તે પ્રબોધક ત્યાંથી ચાલ્યો ગયો અને આંખો પર પાટો બાંધ્યો પોતાની જાતને છુપાવી દીધી અને રસ્તા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ઈને રાજાના આવવાની રાહ જોતો બેઠ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જ્યારે રાજા ત્યાંથી પસાર થયો એટલે તેણે તેને બૂમ પાડીને કહ્યું, “હું યુદ્ધની વચ્ચોવચ્ચ જતો હ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વામાં એક યોદ્ધાએ એક કેદીને લઈને માંરી પાસે આવીને કહ્યું, ‘આ માંણસને સંભાળ, એ જો ભાગી ગયો તો એ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દલે તારે તારો જીવ આપવો પડશે અથવા 34 કિલો ચાંદી આપવી પડશ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પણ હું કોઈને કોઈ કામમાં રોકાયેલો હતો, એવામાં તે અદૃશ્ય થઈ ગયો.”ઇસ્રાએલના રાજાએ કહ્યું, “તને એ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જા થવી જોઈએ. તેં જાતે જ ફેંસલો આપ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તરત જ યુવાન પ્રબોધકે આંખ પર બાંધેલો પાટો છોડી નાખ્યો અને ઇસ્રાએલના રાજાએ તેને ઓળખી કાઢયો કે,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પ્રબોધક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તેણે રાજાને કહ્યું, “આ યહોવાના વચન છે, ‘મેં તને બેનહદાદ પર વિજય અપાવ્યો જેથી તું તેને માં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ેે, પણ તેં તેને જીવતો છોડ્યો. તેથી તે માંણસના બદલામાં તું મરી જશે અને તારા સૈનિકો મરી જશે તે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ૈનિકોના બદલ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ઇસ્રાએલનો રાજા ઉદાસ અને ગુસ્સે થઈને ઘેર જવા નીકળ્યો અને સમરૂન આવી પહોંચ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2026-10-21T07:47:08Z</dcterms:created>
  <dcterms:modified xsi:type="dcterms:W3CDTF">2026-10-21T07:47:08Z</dcterms:modified>
  <dc:title>૧ રાજાઓ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