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றந்தநாள் சபிக்கப்படுவதாக; என் தாயார் என்னைப் பெற்ற நாள் ஆசீர்வதிக்கப்படாத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றந்தநாள் சபிக்கப்படுவதாக; என் தாயார் என்னைப் பெற்ற நாள் ஆசீர்வதிக்கப்படாதி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യിരെമ്യാവു ഈ കാര്യങ്ങളെ പ്രവചിക്കുന്നതു ഇമ്മേരിന്റെ മകനും യഹോവയുടെ ആലയ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ധാനവിചാരകന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ശ്ഹൂർപുരോഹിതൻ കേട്ടിട്ടു യിരെമ്യാപ്രവാചകനെ അടിച്ചു, യഹോവയുടെ ആലയത്തിന്നരികെയുള്ള മേല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െന്യാമീൻ ഗോപുരത്തിങ്കലെ ആമത്തിൽ 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റ്റെന്നാൾ പശ്ഹൂർ യിരെമ്യാവെ ആമത്തിൽനിന്നു വിട്ടപ്പോൾ യിരെമ്യാവു അവനോടു പറഞ്ഞതു: യഹോവ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ശ്ഹൂർ എന്നല്ല, മാഗോർമിസ്സാബീബ് (സർവ്വത്രഭീതി) എന്നത്രേ പേർ വിളിച്ച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 ഇപ്രകാരം അരുളിച്ചെയ്യുന്നു: ഞാൻ നിന്നെ നിനക്കു തന്നെയും നിന്റെ സകലസ്നേഹിത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ീതിയാക്കിത്തീർക്കും; അവർ ശത്രുക്കളുടെ വാൾകൊണ്ടു വീഴും; നിന്റെ കണ്ണു അതു കാണും; എല്ലായെഹൂദയെ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്റെ കയ്യിൽ ഏല്പിക്കും; അവൻ അവരെ പിടിച്ചു ബാബേലിലേക്കു കൊണ്ടുപോയി വാൾകൊണ്ടു കൊ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ഈ നഗരത്തിലെ സകലനിക്ഷേപങ്ങളും അതിലെ സകലസമ്പാദ്യങ്ങളും സകലവിശിഷ്ടവസ്തുക്കളും യെഹൂദാ 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ഭണ്ഡാരങ്ങളും ഞാൻ ശത്രുക്കളുടെ കയ്യിൽ ഏല്പിക്കും; അവർ അവയെ കൊള്ളയിട്ടു ബാബേലിലേക്കു കൊണ്ട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പശ്ഹൂരേ, നീയും നിന്റെ വീട്ടിൽ പാർക്കുന്ന എല്ലാവരും പ്രവാസത്തിലേക്കു പോകേണ്ടിവരും; നീ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്യാജപ്രവചനം കേട്ട നിന്റെ സകല സ്നേഹിതന്മാരും ബാബേലിലേക്കു ചെന്നു അവിടെവെച്ചു മരിക്കയും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ക്കപ്പെട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േ, നീ എന്നെ സമ്മതിപ്പിക്കയും ഞാൻ സമ്മതിച്ചുപോകയും ചെയ്തു നീ ബലം പ്രയോഗ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യിച്ചിരിക്കുന്നു; ഞാൻ ഇടവിടാതെ പരിഹാസവിഷയമായിരിക്കുന്നു; എല്ലാവരും എന്നെ പരിഹ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ംസാരിക്കുമ്പോഴൊക്കെയും ഞാൻ നിലവിളിച്ചു സാഹസത്തെയും ബലാൽക്കാരത്തെയും കുറിച്ചു ആവലാ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ിവരുന്നു; അങ്ങനെ യഹോവയുടെ വചനം എനിക്കു ഇടവിടാതെ നിന്ദെക്കും പരിഹാസ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തുവ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ഇനി അവനെ ഓർക്കുകയില്ല, അവന്റെ നാമത്തിൽ സംസാരിക്കയുമില്ല എന്നു പറഞ്ഞാലോ അതു എന്റെ അസ്ഥി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െക്കപ്പെട്ടിട്ടു എന്റെ ഹൃദയത്തിൽ തീ കത്തുംപോലെ ഇരിക്കുന്നു; ഞാൻ സഹിച്ചു തളർന്നു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ഹിയാതെയ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ർവ്വത്രഭീതി; ഞാൻ പലരുടെയും ഏഷണി കേട്ടിരിക്കുന്നു; കുറ്റം ബോധിപ്പിപ്പിൻ; ഞങ്ങളും അവന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്റം ബോധിപ്പിക്കാം; നാം അവനെ തോല്പിച്ചു അവനോടു പക വീട്ടുവാൻ തക്കവണ്ണം പക്ഷെ അവനെ വശത്താക്ക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എന്റെ വീഴ്ചെക്കു കാത്തിരിക്കുന്നവരായ എന്റെ ചങ്ങാതിമാരൊക്കെയു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യഹോവ ഒരു മഹാവീരനെപ്പോലെ എന്നോടുകൂടെ ഉണ്ടു; ആകയാൽ എന്നെ ഉപദ്രവിക്കുന്നവർ ഇടറിവീഴ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യിക്കയില്ല; അവർ ബുദ്ധിയോടെ പ്രവർത്തിക്കായ്കയാൽ ഏറ്റവും ലജ്ജിച്ചുപോകും; ഒരിക്കലും മറന്നുപോക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ലജ്ജയോട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തിമാനെ ശോധനചെയ്തു, അന്തരംഗങ്ങളെയും ഹൃദയത്തെയും കാണുന്നവനായ സൈന്യങ്ങളുടെ യഹോവേ, നീ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 പ്രതികാരം ഞാൻ കാണുമാറാകട്ടെ; എന്റെ വ്യവഹാരം ഞാൻ നിന്നോടു ബോധിപ്പി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െക്കു പാട്ടുപാടുവിൻ! യഹോവയെ സ്തുതിപ്പിൻ! അവൻ ദരിദ്രന്റെ പ്രാണനെ ദുഷ്ടന്മാരുട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ജനിച്ച ദിവസം ശപിക്കപ്പെട്ടിരിക്കട്ടെ; എന്റെ അമ്മ എന്നെ പ്രസവിച്ച ദിവ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ിക്കപ്പെടാത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നക്കു ഒരു മകൻ ജനിച്ചിരിക്കുന്നു എന്നു എന്റെ അപ്പനോടു അറിയിച്ചു അവനെ ഏറ്റവും സന്തോഷിപ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ൻ ശപിക്കപ്പ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റെ അമ്മ എന്റെ ശവക്കുഴിയും അവളുടെ ഗർഭപാത്രം എല്ലായ്പോഴും നിറഞ്ഞതും ആയിരിക്കേണ്ടതിന്നു 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ൻ എന്നെ ഉദരത്തിൽവെച്ചു കൊന്നുകളയായ്കകൊണ്ടു അവ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 അനുതപിക്കാതെ ഉന്മൂലനാശം വരുത്തിയ പട്ടണങ്ങളെപ്പോലെ ആയിത്തീരട്ടെ; രാവിലെ അവൻ നിലവിള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ച്ചസമയത്തും പോർവ്വിളിയും കേൾ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ഷ്ടവും സങ്കടവും അനുഭവിച്ചു ജീവകാലം ലജ്ജയിൽ കഴിച്ചുകൂട്ടേണ്ടതിന്നു ഞാൻ ഉദരത്ത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ത്തുവന്നതു എന്തി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2026-10-21T04:47:44Z</dcterms:created>
  <dcterms:modified xsi:type="dcterms:W3CDTF">2026-10-21T04:47:44Z</dcterms:modified>
  <dc:title>യിരെമ്യാവ്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