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த்திரவம் உண்டு உலகினில் எ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வென்றேனெ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உலகினை ஜெயத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ென்றும் என் பின் வராதவ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 என் சீஷன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லுவையை நான் சும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த்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சாய்க்க தலம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ப்போல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உற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பூவில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உம்மைப் போல தியாகம் செய்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த்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மலையதில் சிறந்தே இலங்க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உம்முடன் நானிரு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்றும் ஐயா –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க்குதே என்னுள்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 ஆத்மா சரீ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படைத்து வி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ஏற்றுக்கொள்ளும் ஐய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றியாது பாவமே செய்யா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ஜீவி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உம்மைப் போல் ஜீவிக்க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2026-09-16T18:56:14Z</dcterms:created>
  <dcterms:modified xsi:type="dcterms:W3CDTF">2026-09-16T18:56:14Z</dcterms:modified>
  <dc:title>துதிப் பாடல்கள் : 522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