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ின் தேவன் ஈசாக்கி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ின் தேவன் உன்னை ஆசிர்வத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திமி தகஜனு தகதிமி தகஜன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திமி தகஜனு தகதிமி தகஜனு ஆ….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 பய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களில் நடக்கின்ற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வான் பாக்கிய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ழைப்பின் பயனை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பது நிச்சயமே நிச்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பாக்கி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ாழ்வில் நீ காண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மும் ஆஸ்தியும் தேடி வரும் தி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ழிப்பை நீ காண்பாய் நீ காண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த்தில் உன் மனை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தரும் திராட்சைச் செ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கள் ஒலிவமரக் கன்றுகள்போல் வளர்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களின் பிள்ளைகளை காண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் நிச்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2026-10-21T04:25:54Z</dcterms:created>
  <dcterms:modified xsi:type="dcterms:W3CDTF">2026-10-21T04:25:54Z</dcterms:modified>
  <dc:title>துதிப் பாடல்கள் : 299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