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86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் செய்கிறவர்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ல்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செய்கிறவர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ுள்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ை இரத்தமாய் மாற்ற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- வெறும் தண்ணீ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ட்சை ரசமாய் மாற்றினார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ங்கடலை இரண்டாக பிளந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- புயல் கா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வார்த்தையாலே அடக்கினார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ுக்கும் செவிடருக்கும் சுகம்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-ஒரு சொல்லாலே மரித்த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ினார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ன என்னையும் உயர்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– ஏழை என் மீ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க்கரம் நீட்டினார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2026-09-16T14:50:19Z</dcterms:created>
  <dcterms:modified xsi:type="dcterms:W3CDTF">2026-09-16T14:50:19Z</dcterms:modified>
  <dc:title>துதிப் பாடல்கள்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