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வானத்திலே பெரிதும் ஆச்சரியமுமான வேறொரு அடையாளமாகிய கடைசியான ஏழு வாதைகளையுடைய ஏழு தூதரைக் கண்டேன், அவைகளால் தேவனுடைய கோபம் முடி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ன்றியும், அக்கினி கலந்த கண்ணாடிக் கடல்போன்ற ஒரு கடலையும், மிருகத்திற்கும் அதின் சொரூபத்திற்கும் அதின் முத்திரைக்கும் அதின் நாமத்தின் இலக்கத்திற்கும் உள்ளாகாமல் ஜெயங்கொண்டவர்கள் தேவ சுரமண்டலங்களைப் பிடித்துக்கொண்டு அந்தக் கண்ணாடிக் கடலருகே நிற்கிறதையும் 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ேவனுடைய ஊழியக்காரனாகிய மோசேயின் பாட்டையும் ஆட்டுக்குட்டியானவருடைய பாட்டையும் பாடி: சர்வவல்லமையுள்ள தேவனாகிய கர்த்தாவே, தேவரீருடைய கிரியைகள் மகத்துவமும் ஆச்சரியமுமானவைகள்; பரிசுத்தவான்களின் ராஜாவே, தேவரீருடைய வழிகள் நீதியும் சத்தியமுமானவை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யார் உமக்குப் பயப்படாமலும், உமது நாமத்தை மகிமைப்படுத்தாமலும் இருக்கலாம்? தேவரீர் ஒருவரே பரிசுத்தர், எல்லா ஜாதிகளும் வந்து உமக்கு முன்பாகத் தொழுதுகொள்வார்கள்; உம்முடைய நீதியான செயல்கள் வெளியரங்கமாயின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ைகளுக்குப்பின்பு, நான் பார்த்தபோது, இதோ, பரலோகத்திலே சாட்சியின் கூடாரமாகிய ஆலயம் திறக்கப்பட்டது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 ஆலயத்திலிருந்து ஏழு வாதைகளையுடைய அவ்வேழு தூதர்களும் சுத்தமும் பிரகாசமுமான மெல்லிய வஸ்திரந்தரித்து, மார்பருகே பொற்கச்சைகளைக் கட்டிக்கொண்டு புறப்ப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ந்த நான்கு ஜீவன்களில் ஒன்று, சதாகாலங்களிலும் உயிரோடிருக்கிற தேவனுடைய கோபாக்கினையால் நிறைந்த பொற்கலசங்கள் ஏழையும் அந்த ஏழு தூதர்களுக்குங் கொடு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, தேவனுடைய மகிமையினாலும் அவருடைய வல்லமையினாலும் உண்டான புகையினாலே தேவாலயம் நிறைந்தது; ஏழு தூதர்களுடைய ஏழு வாதைகளும் முடியும்வரைக்கும் ஒருவரும் தேவாலயத்திற்குள் பிரவேசிக்கக்கூடாத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1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ಪರಲೋಕದಲ್ಲಿ ದೊಡ್ಡ ಅದ್ಭುತಕರವಾದ ಮತ್ತೊಂದು ಗುರುತನ್ನು ನಾನು ನೋಡಿ ದೆನು. ಏಳು ಮಂದಿ ದೂತರಲ್ಲಿ ಏಳು ಕಡೇ ಉಪದ್ರ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ಳಿದ್ದವು; ಯಾಕಂದರೆ ಅವುಗಳಲ್ಲಿ ದೇವರ ರೌದ್ರವು ತುಂಬ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ೆಂಕಿ ಬೆರೆತ ಒಂದು ಗಾಜಿನ ಸಮುದ್ರವೋ ಎಂಬಂತೆ ನನಗೆ ಕಾಣಿಸಿತು; ಆಗ ಮೃಗದ ಮೇಲೆಯೂ ಅದರ ವಿಗ್ರಹದ ಮೇಲೆಯ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ದ್ರೆಯ ಮೇಲೆಯೂ ಅದರ ಹೆಸರಿನ ಅಂಕೆಯ ಮೇಲೆಯೂ ಜಯ ಹೊಂದಿದವರು ದೇವರ ವೀಣೆಗಳನ್ನು ಹಿಡು ಕೊಂಡು ಗಾಜಿನ ಸಮುದ್ರ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ಂತಿರುವ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ವರು ದೇವರ ಸೇವಕನಾದ ಮೋಶೆಯ ಹಾಡನ್ನೂ ಕುರಿಮರಿಯಾದಾತನ ಹಾಡನ್ನೂ ಹಾಡುತ್ತಾ--ಸರ್ವಶಕ್ತನಾಗಿರುವ ದೇವ ರಾದ ಕರ್ತ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ಕ್ರಿಯೆಗಳು ಮಹತ್ತಾದವುಗಳೂ ಆಶ್ಚರ್ಯಕರವಾದವುಗಳೂ ಆಗಿವೆ; ಪರಿಶುದ್ಧರ ಅರಸನೇ, ನಿನ್ನ ಮಾರ್ಗಗಳು ನ್ಯಾಯವೂ ಸತ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ಓ ಕರ್ತನೇ, ನಿನಗೆ ಭಯಪಡದವರೂ ನಿನ್ನ ನಾಮವನ್ನು ಮಹಿಮೆಪಡಿಸದವರೂ ಯಾರಿ ದ್ದಾರೆ? ಯಾಕಂದರೆ ನೀನೊಬ್ಬನೇ ಪರಿಶುದ್ಧ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ತೀರ್ಪುಗಳು ಪ್ರಕಟವಾದದ್ದರಿಂದ ಎಲ್ಲಾ ಜನಾಂಗ ಗಳು ಬಂದು ನಿನ್ನ ಸನ್ನಿಧಾನದಲ್ಲಿ ಆರಾಧಿಸುವರು ಎಂದು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ಾದ ಮೇಲೆ ನಾನು ನೋಡಿದಾಗ ಇಗೋ, ಪರಲೋಕದಲ್ಲಿರುವ ಸಾಕ್ಷೀ ಗುಡಾರದ ಆಲಯವು ತೆ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ಇದಾದ ಮೇಲೆ ನಾನು ನೋಡಿದಾಗ ಇಗೋ, ಪರಲೋಕದಲ್ಲಿರುವ ಸಾಕ್ಷೀ ಗುಡಾರದ ಆಲಯವು ತೆರೆಯ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ೇವರ ಮಹಿಮೆ ಯಿಂದಲೂ ಆತನ ಶಕ್ತಿಯಿಂದಲೂ ಉಂಟಾದ ಹೊಗೆ ಯಿಂದ ಆಲಯವು ತುಂಬಿದ ಕಾರಣ ಆ ಏಳುಮಂದಿ ದೂತರ ಏಳು ಉಪದ್ರವ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ುವ ತನಕ ಆ ಆಲಯದೊಳಗೆ ಪ್ರವೇಶಿಸುವದಕ್ಕೆ ಯಾರಿಂದಲೂ ಆ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ದೇವರ ಮಹಿಮೆ ಯಿಂದಲೂ ಆತನ ಶಕ್ತಿಯಿಂದಲೂ ಉಂಟಾದ ಹೊಗೆ ಯಿಂದ ಆಲಯವು ತುಂಬಿದ ಕಾರಣ ಆ ಏಳುಮಂದಿ ದೂತರ ಏಳು ಉಪದ್ರವ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ೀರುವ ತನಕ ಆ ಆಲಯದೊಳಗೆ ಪ್ರವೇಶಿಸುವದಕ್ಕೆ ಯಾರಿಂದಲೂ ಆ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2026-10-22T08:48:18Z</dcterms:created>
  <dcterms:modified xsi:type="dcterms:W3CDTF">2026-10-22T08:48:18Z</dcterms:modified>
  <dc:title>ಪ್ರಕಟನೆ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