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ன சோப்பார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ற்காக மறு உத்தரவுகொடுக்க சிந்தனைகள் என்னை ஏவுகிறபடியால் நான் தீவிரித்துச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ந்தித்தேன் என்று நான் கடிந்துகொள்ளப்பட்டதைக் கேட்டேன்; ஆனாலும் உணர்வினால் என் ஆவி பிரதியுத்தரம் சொல்ல என்னை ஏவ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ின் கெம்பீரம் குறுகினது என்பதையும் மாயக்காரனின் சந்தோஷம் ஒரு நிமிஷம்மாத்திரம் நிற்கும் என்பத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னுஷனைப் பூமியில் வைத்த ஆதிகாலமுதல் இப்படியிருக்கிறது என்பதையும் நீர் அறியீர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மேன்மை வானபரியந்தம் உயர்ந்தாலும் அவனுடைய தலை மேகங்கள்மட்டும் எட்டி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சொப்பனத்தைப்போல் பறந்துபோய்க் காணப்படாதவனாவான்; இரவில் தோன்றும் தரிசனத்தைப்போல் பறக்கடிக்கப்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ப் பார்த்த கண் இனி அவனைப் பார்ப்பதில்லை, அவன் இருந்த ஸ்தலம் இனி அவனைக் காண்ப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எளிமையானவர்களின் சகாயத்தைத் தேடுவார்கள்; அவன் பறித்ததை அவன் கைகள் திரும்பக் கொடுக்கவேண்டியத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லும்புகள் அவனுடைய வாலவயதின் பாவங்களினால் நிறைந்திருந்து, அவனோடேகூட மண்ணிலே படுத்துக்கொள்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ப்பு அவன் வாயிலே இனிமையாயிருப்பதால் அவன் அதைத் தன் நாவின்கீழ் அடக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விடாமல் பதனம்பண்ணி, தன் வாய்க்குள்ளே வைத்துக்கொண்டிருந்தா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ஜனம் அவன் குடல்களில் மாறி, அவனுக்குள் விரியன்பாம்புகளின் பிச்சாய்ப்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ிழுங்கின ஆஸ்தியைக் கக்குவான்; தேவன் அதை அவன் வயிற்றிலிருந்து வெளியே தள்ளிவி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ிரியன்பாம்புகளின் விஷத்தை உறிஞ்சுவான்; விரியனின் நாக்கு அவனைக் கொல்ல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ிரியன்பாம்புகளின் விஷத்தை உறிஞ்சுவான்; விரியனின் நாக்கு அவனைக் கொல்ல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னும் நெய்யும் ஓடும் வாய்க்கால்களையும் ஆறுகளையும் அவன் காண்ப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ஒடுக்கி ஏழைகளைக் கைவிட்டு, தான் கட்டாத வீட்டைப்பறித்தபடியின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ஒடுக்கி ஏழைகளைக் கைவிட்டு, தான் கட்டாத வீட்டைப்பறித்தபடியின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வயிறு திருப்தியற்றிருந்தபடியினாலும், அவன் இச்சித்த காரியங்களில் அவனுக்கு ஒன்றும் இருப்ப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ோஜனத்தில் ஒன்றும் மீதியாவதில்லை; ஆகையால் அவன் ஆஸ்தி நிலைநிற்ப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 ஒவ்வொருவனுடைய கையும் அவன்மேல் வ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 ஒவ்வொருவனுடைய கையும் அவன்மேல் வ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ுப்பு ஆயுதத்துக்கு அவன் தப்பியோடினாலும் உருக்குவில் அவனை உருவ எய்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னங்கள் அவன் அக்கிரமத்தை வெளிப்படுத்தி, பூமி அவனுக்கு விரோதமாக எழும்ப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வீட்டின் சம்பத்துப் போய்விடும்; அவருடைய கோபத்தின் நாளிலே அவைகள் கரைந்துபோ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ே தேவனால் துன்மார்க்கனுக்குக் கிடைக்கும் பங்கும் அவன் செய்கைக்கு தேவனால் அவனுக்குவரும் சுதந்தரமும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నయమాతీయుడైన జోఫరు ఈలాగున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లాగున నీవు చెప్పినందుకు నాయందలి ఆతురతతగిన ప్రత్యుత్తరము సిద్ధపర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కు అవమానము కలుగజేయు నిందను నేను విన్నం దుకునా మనోవివేకము తగిన ప్రత్యుత్తరము సిద్ధపర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ుష్టులకు విజయము కొద్దికాలముండునుభక్తిహీనులకు సంతోషము ఒక నిమిషమాత్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దినుండి నరులు భూమిమీద నుంచబడిన కాలముమొదలుకొనిఈలాగు జరుగుచున్నదని నీకు తెలియ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 ఘనత ఆకాశమంత యెత్తుగా పెరిగిననుమేఘములంత యెత్తుగా వారు తలలెత్త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మ మలము నశించురీతిగా వారెన్నటికిని నుండకుండ నశించుదురు.వారిని చూచినవారువారేమైరని యడ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ల యెగసిపోవునట్లు వారు గతించి కనబడక పోవుదురురాత్రి స్వప్నము దాటిపోవునట్లు వారు తరిమి వేయ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ని చూచిన కన్ను ఇకను వారిని చూడదువారి స్థలమున వారు మరి ఎప్పుడును కనబడ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సంతతివారు దరిద్రుల దయను వెదకెదరువారి చేతులు వారి ఆస్తిని తిరిగి అప్ప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 యెముకలలో ¸°వనబలము నిండియుండునుగాని అదియు వారితో కూడ మంటిలో పండ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చెడుతనము వారి నోటికి తియ్యగా నుండెనువారు నాలుకక్రింద దాని దాచ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ాని పోనియ్యక భద్రముచేసికొనిరి, నోట దానినుం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నను వారి కడుపులో వారి ఆహారము పులిసిపోవును అది వారిలోపట నాగుపాముల విష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ధనమును మింగివేసిరి గాని యిప్పుడు దానిని మరల కక్కి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ి కడుపులోనుండి దేవుడు దాని కక్కించును.వారు కట్లపాముల విషమును పీల్చుదురునాగుపాము నాలుక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రులై పారుచున్న తేనెను వెన్నపూసను చూచివారు సంతోషిం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ేనికొరకు వారు ప్రయాసపడి సంపాదించియుండిరోదానిని వారు అనుభవింపక మరల అప్పగించెదరువారు సంపాద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స్తికొలది వారికి సంతోషముండ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బీదలను ముంచి విడిచిపెట్టినవారువారు బలాత్కారముచేత ఒక యింటిని ఆక్రమించుకొనినను దానిని క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తిచేయ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ఎడతెగక ఆశించినవారుతమ యిష్టవస్తువులలో ఒకదానిచేతనైనను తమ్మునుతాము రక్షించుకొనజా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మింగివేయనిది ఒకటియు లేదు గనుక వారిక్షేమస్థితి నిలువ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కి సంపాద్యము పూర్ణముగా కలిగిన సమయమున వారు ఇబ్బందిపడుదురుదురవస్థలోనుండు వారందరి చెయ్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మీదికి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కడుపు నింపుకొననైయుండగాదేవుడు వారిమీద తన కోపాగ్ని కురిపించునువారు తినుచుండగా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ర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నుప ఆయుధము తప్పించుకొనుటకై వారు పారిపోగాఇత్తడివిల్లు వారి దేహములగుండ బాణములను పోవిడు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ది దేహమును చీల్చి వారి శరీరములోనుండి వచ్చును అది బయట తీయగా వారి శరీరములోనుండి పైత్యపు తి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ను, మరణభయము వారి మీద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ి ధననిధులు అంధకారపూర్ణములగునుఊదనక్కరలేని అగ్ని వారిని మింగివేయునువారి గుడారములో మిగిలిన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కాల్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కాశము వారి దోషమును బయలుపరచునుభూమి వారిమీదికి లే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 యింటికివచ్చిన ఆర్జన కనబడకపోవునుదేవుని కోపదినమున వారి ఆస్తి నాశన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ది దేవునివలన దుష్టులైన నరులకు ప్రాప్తించుభాగముదేవునివలన వారికి నియమింపబడిన స్వాస్థ్యమ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2026-10-20T06:11:18Z</dcterms:created>
  <dcterms:modified xsi:type="dcterms:W3CDTF">2026-10-20T06:11:18Z</dcterms:modified>
  <dc:title>యోబు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