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Rachel saw that she bare Jacob no children, Rachel envied her sister; and said unto Jacob, Give me children, or else I di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Rachel saw that she bare Jacob no children, Rachel envied her sister; and said unto Jacob, Give me children, or else I di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acob's anger was kindled against Rachel: and he said, Am I in God's position, who has withheld from you the fruit of the womb?]]></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acob's anger was kindled against Rachel: and he said, Am I in God's position, who has withheld from you the fruit of the wom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Behold my maid Bilhah, go in unto her; and she shall bear upon my knees, that I may also have children by 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Behold my maid Bilhah, go in unto her; and she shall bear upon my knees, that I may also have children by 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he gave him Bilhah her handmaid to wife: and Jacob went in unto 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he gave him Bilhah her handmaid to wife: and Jacob went in unto 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ilhah conceived, and bare Jacob a 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Rachel said, God has judged me, and has also heard my voice, and has given me a son: therefore called she his name D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Rachel said, God has judged me, and has also heard my voice, and has given me a son: therefore called she his name D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ilhah Rachel's maid conceived again, and bare Jacob a second s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ilhah Rachel's maid conceived again, and bare Jacob a second s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Rachel said, With great wrestlings have I wrestled with my sister, and I have prevailed: and she called his name Naphtali.]]></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Rachel said, With great wrestlings have I wrestled with my sister, and I have prevailed: and she called his name Naphtali.]]></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Leah saw that she had left bearing, she took Zilpah her maid, and gave her Jacob to wif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Leah saw that she had left bearing, she took Zilpah her maid, and gave her Jacob to wif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Zilpah Leah's maid bare Jacob a s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Leah said, A troop comes: and she called his name G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Zilpah Leah's maid bare Jacob a second s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ah said, Happy am I, for the daughters will call me blessed: and she called his name As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ah said, Happy am I, for the daughters will call me blessed: and she called his name As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Reuben went in the days of wheat harvest, and found mandrakes in the field, and brought them unto his mother Leah. Then Rachel said to Leah, Give me, I pray you, of your son's mandrak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Reuben went in the days of wheat harvest, and found mandrakes in the field, and brought them unto his mother Leah. Then Rachel said to Leah, Give me, I pray you, of your son's mandrak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Reuben went in the days of wheat harvest, and found mandrakes in the field, and brought them unto his mother Leah. Then Rachel said to Leah, Give me, I pray you, of your son's mandrak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er, Is it a small matter that you have taken my husband? and would you take away my son's mandrakes also? And Rachel said, Therefore he shall lie with you to night for your son's mandrak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er, Is it a small matter that you have taken my husband? and would you take away my son's mandrakes also? And Rachel said, Therefore he shall lie with you to night for your son's mandrak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er, Is it a small matter that you have taken my husband? and would you take away my son's mandrakes also? And Rachel said, Therefore he shall lie with you to night for your son's mandrak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acob came out of the field in the evening, and Leah went out to meet him, and said, You must come in unto me; for surely I have hired you with my son's mandrakes. And he lay with her that nigh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acob came out of the field in the evening, and Leah went out to meet him, and said, You must come in unto me; for surely I have hired you with my son's mandrakes. And he lay with her that nigh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acob came out of the field in the evening, and Leah went out to meet him, and said, You must come in unto me; for surely I have hired you with my son's mandrakes. And he lay with her that n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hearkened unto Leah, and she conceived, and bare Jacob the fifth 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ah said, God has given me my hire, because I have given my maiden to my husband: and she called his name Issach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ah said, God has given me my hire, because I have given my maiden to my husband: and she called his name Issach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eah conceived again, and bare Jacob the sixth s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Leah said, God has imbued me with a good dowry; now will my husband dwell with me, because I have born him six sons: and she called his name Zebulu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Leah said, God has imbued me with a good dowry; now will my husband dwell with me, because I have born him six sons: and she called his name Zebulu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Leah said, God has imbued me with a good dowry; now will my husband dwell with me, because I have born him six sons: and she called his name Zebulu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fterwards she bare a daughter, and called her name Din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God remembered Rachel, and God hearkened to her, and opened her womb.]]></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he conceived, and bare a son; and said, God has taken away my reproac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 called his name Joseph; and said, The LORD shall add to me another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 called his name Joseph; and said, The LORD shall add to me another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Rachel had born Joseph, that Jacob said unto Laban, Send me away, that I may go unto mine own place, and to my countr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Rachel had born Joseph, that Jacob said unto Laban, Send me away, that I may go unto mine own place, and to my count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Give me my wives and my children, for whom I have served you, and let me go: for you know my service which I have done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Give me my wives and my children, for whom I have served you, and let me go: for you know my service which I have done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Laban said unto him, I pray you, if I have found favour in yours eyes, tarry: for I have learned by experience that the LORD has blessed me for your sak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Laban said unto him, I pray you, if I have found favour in yours eyes, tarry: for I have learned by experience that the LORD has blessed me for your sak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Appoint me your wages, and I will give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him, You know how I have served you, and how your cattle was with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him, You know how I have served you, and how your cattle was with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t was little which you had before I came, and it is now increased unto a multitude; and the LORD has blessed you since my coming: and now when shall I provide for mine own house al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t was little which you had before I came, and it is now increased unto a multitude; and the LORD has blessed you since my coming: and now when shall I provide for mine own house als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What shall I give you? And Jacob said, You shall not give me any thing: if you will do this thing for me, I will again feed and keep your flock.]]></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What shall I give you? And Jacob said, You shall not give me any thing: if you will do this thing for me, I will again feed and keep your flock.]]></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 will pass through all your flock to day, removing from thence all the speckled and spotted cattle, and all the brown cattle among the sheep, and the spotted and speckled among the goats: and of such shall be my hi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 will pass through all your flock to day, removing from thence all the speckled and spotted cattle, and all the brown cattle among the sheep, and the spotted and speckled among the goats: and of such shall be my hi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 will pass through all your flock to day, removing from thence all the speckled and spotted cattle, and all the brown cattle among the sheep, and the spotted and speckled among the goats: and of such shall be my hi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shall my righteousness answer for me in time to come, when it shall come for my hire before your face: every one that is not speckled and spotted among the goats, and brown among the sheep, that shall be counted stolen with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shall my righteousness answer for me in time to come, when it shall come for my hire before your face: every one that is not speckled and spotted among the goats, and brown among the sheep, that shall be counted stolen with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shall my righteousness answer for me in time to come, when it shall come for my hire before your face: every one that is not speckled and spotted among the goats, and brown among the sheep, that shall be counted stolen with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Laban said, Behold, I would it might be according to your wo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removed that day the he goats that were striped with bands and spotted, and all the she goats that were speckled and spotted, and every one that had some white in it, and all the brown among the sheep, and gave them into the hand of his son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removed that day the he goats that were striped with bands and spotted, and all the she goats that were speckled and spotted, and every one that had some white in it, and all the brown among the sheep, and gave them into the hand of his son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removed that day the he goats that were striped with bands and spotted, and all the she goats that were speckled and spotted, and every one that had some white in it, and all the brown among the sheep, and gave them into the hand of his son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et three days' journey between himself and Jacob: and Jacob fed the rest of Laban's flock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et three days' journey between himself and Jacob: and Jacob fed the rest of Laban's flock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Jacob took him rods of green poplar, and of the hazel and chestnut tree; and stripped white strakes in them, and made the white appear which was in the rod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Jacob took him rods of green poplar, and of the hazel and chestnut tree; and stripped white strakes in them, and made the white appear which was in the rod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et the rods which he had stripped before the flocks in the gutters in the watering troughs when the flocks came to drink, that they should conceive when they came to drink.]]></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et the rods which he had stripped before the flocks in the gutters in the watering troughs when the flocks came to drink, that they should conceive when they came to drin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flocks conceived before the rods, and brought forth cattle striped with bands, speckled, and spott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flocks conceived before the rods, and brought forth cattle striped with bands, speckled, and spott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acob did separate the lambs, and set the faces of the flocks toward the striped with bands, and all the brown in the flock of Laban; and he put his own flocks by themselves, and put them not unto Laban's cattl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acob did separate the lambs, and set the faces of the flocks toward the striped with bands, and all the brown in the flock of Laban; and he put his own flocks by themselves, and put them not unto Laban's cattl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acob did separate the lambs, and set the faces of the flocks toward the striped with bands, and all the brown in the flock of Laban; and he put his own flocks by themselves, and put them not unto Laban's cattl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came to pass, whenever the stronger cattle did conceive, that Jacob laid the rods before the eyes of the cattle in the gutters, that they might conceive among the rod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came to pass, whenever the stronger cattle did conceive, that Jacob laid the rods before the eyes of the cattle in the gutters, that they might conceive among the rod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But when the cattle were feeble, he put them not in: so the feebler were Laban's, and the stronger Jacob'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But when the cattle were feeble, he put them not in: so the feebler were Laban's, and the stronger Jacob'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an increased exceedingly, and had much cattle, and maidservants, and male servants, and camels, and ass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an increased exceedingly, and had much cattle, and maidservants, and male servants, and camels, and as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கேல் தான் யாக்கோபுக்குப் பிள்ளைகளைப் பெறாததைக்கண்டு, தன் சகோதரியின்மேல் பொறாமைகொண்டு,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னக்குப் பிள்ளை கொடும், இல்லாவிட்டால் நான் சா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க்கோபு ராகேலின்மேல் கோபங்கொண்டு: தேவனல்லோ உன் கர்ப்பத்தை அடைத்திருக்கிறார்,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ள்: இதோ, என் வேலைக்காரியாகிய பில்காள் இருக்கிறாளே; அவள் என் மடிக்குப் பிள்ளை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ம், அவளாலாகிலும் என் வீடு கட்டப்படவும் அவளிடத்தில் சேரு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க்குத் தன் வேலைக்காரியாகிய பில்காளை மனைவியாகக் கொடுத்தாள்; அப்படியே யாக்கோபு அவ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ல்காள் கர்ப்பவதியாகி, யாக்கோபுக்கு ஒரு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ராகேல்: தேவன் என் வழக்கைத் தீர்த்து, என் சத்தத்தையும் கேட்டு, எனக்கு ஒரு குமார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 என்று சொல்லி, அவனுக்குத் தாண்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றுபடியும் ராகேலின் வேலைக்காரியாகிய பில்காள் கர்ப்பவதியாகி, யாக்கோபுக்கு இரண்டாம் குமார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ராகேல்: நான் மகா போராட்டமாய் என் சகோதரியோடே போராடி மேற்கொண்டேன் என்று சொல்லி,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லி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லேயாள் தான் பிள்ளைபெறுகிறது நின்றுபோனதைக் கண்டு, தன் வேலைக்காரியாகிய சில்பாளை அழைத்து,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க்கு மனைவியாகக் 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லேயாளின் வேலைக்காரியாகிய சில்பாள் யாக்கோபுக்கு ஒரு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லேயாள்: ஏராளமாகிறது என்று சொல்லி, அவனுக்குக் காத்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லேயாளின் வேலைக்காரியாகிய சில்பாள் யாக்கோபுக்கு இரண்டாம்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லேயாள்: நான் பாக்கியவதி, ஸ்திரீகள் என்னைப் பாக்கியவதி என்பா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ஆசேர்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துமை அறுப்பு நாட்களிலே ரூபன் வயல்வெளியிலே போய், தூதாயீம் கனிகளைக் கண்டெடுத்து,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தன் தாயாகிய லேயாளிடத்தில் கொடுத்தான். அப்பொழுது ராகேல் லேயாளை நோக்கி: உன் குமா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யீம் கனியில் எனக்குக் கொஞ்சம் 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அவள்: நீ என் புருஷனை எடுத்துக்கொண்டது அற்பகாரியமா? என் குமாரனுடைய தூதாயீம் கனி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 வேண்டுமோ என்றாள்; அதற்கு ராகேல்: உன் குமாரனுடைய தூதாயீம் கனிகளுக்கு ஈடாக இன்று இ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உன்னோடே சயனிக்கட்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யங்காலத்தில் யாக்கோபு வெளியிலிருந்து வருகையில் லேயாள் புறப்பட்டு அவனுக்கு எதிர்கொண்டுபோ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தூதாயீம் கனிகளால் உம்மைக் கொண்டேன்; ஆகையால், நீர் என்னிடத்தில் வரவேண்டும் என்றா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 இரவு அவளோடே சய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ன் லேயாளுக்குச் செவிகொடுத்தார். அவள் கர்ப்பவதியாகி யாக்கோபுக்கு ஐந்தாம்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லேயாள்: நான் என் வேலைக்காரியை என் புருஷனுக்குக் கொடுத்த பலனைத் தேவன் எனக்கு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க்கு இசக்கார்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றம் லேயாள் கர்ப்பவதியாகி யாக்கோபுக்கு ஆறாம்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லேயாள்: தேவன் எனக்கு நல்ல ஈவைத்தந்தார்; என் புருஷனுக்கு நான் ஆறு குமார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படியால், இப்பொழுது அவர் என்னுடனே வாசம்பண்ணுவார் என்று சொல்லி, அவனுக்குச் செபுலோ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அவள் ஒரு குமாரத்தியையும் பெற்று, அவளுக்குத் தீனாள்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 ராகேலை நினைத்தருளினார்; அவளுக்குத் தேவன் செவிகொடுத்து, அவள் கர்ப்பந்தரிக்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ள் கர்ப்பவதியாகி ஒரு குமாரனைப் பெற்று: தேவன் என் நிந்தையை நீக்கிவிட்டா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ன்னும் ஒரு குமாரனைக் கர்த்தர் எனக்குத் தருவார் என்றும் சொல்லி, அவனுக்கு யோசேப்பு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கேல் யோசேப்பைப் பெற்றபின், யாக்கோபு லாபானை நோக்கி: நான் என் ஸ்தானத்திற்கும் என் தேச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 என்னை அனுப்பி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உமக்கு ஊழியஞ்செய்து சம்பாதித்த என் மனைவிகளையும் என் பிள்ளைகளையும் எனக்குத் தாரு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ன், நான் உம்மிடத்தில் சேவித்த சேவகத்தை நீர் அறிந்தி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லாபான்: உன் கண்களில் எனக்குத் தயவு கிடைத்ததேயானால் நீ இரு; உன்னிமித்தம் கர்த்த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ர் என்று குறிப்பினால் அ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ன் சம்பளம் இன்னதென்று எனக்குச் சொல், நான் அதைத் தரு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அவன் நான் உம்மைச் சேவித்த விதமும், உம்முடைய மந்தை என்னிடத்தில் இருந்த வி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ன் வருமுன்னே உமக்கு இருந்தது கொஞ்சம்; நான் வந்தபின் கர்த்தர் உம்மை ஆசீர்வதித்ததி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பெருகியிருக்கிறது; இனி நான் என் குடும்பத்துக்குச் சம்பாத்தியம்பண்ணுவது எப்பொழு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ன்: நான் உனக்கு என்ன தரவேண்டும் என்றான்; யாக்கோபு: நீர் எனக்கு ஒன்றும் தர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ல்லுகிறபடி நீர் எனக்குச் செய்தால், உம்முடைய மந்தையைத் திரும்ப மேய்த்துக் 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இன்றைக்குப் போய், உம்முடைய மந்தைகளையெல்லாம் பார்வையிட்டு, அவைகளில் புள்ளியும் 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புமுள்ள செம்மறியாடுகளையும், வரியும் புள்ளியுமுள்ள வெள்ளாடுகளையும் பிரித்து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ப்பட்டவை இனி எனக்குச் சம்பளமாயி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டியே இனிமேல் என் சம்பளமாகிய இவற்றை நீர் பார்வையிடும்போது, என் நீதி விளங்கும்; புள்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யுமில்லாத வெள்ளாடுகளும், கறுப்பான செம்மறியாடுகளும் என் வசத்தில் இருந்தால், அவையெல்லாம் எ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க்கொள்ளப்பட்டவைகளாய் எண்ணப்ப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ற்கு லாபான்: நீ சொன்னபடியே ஆகட்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ந்நாளிலே கலப்பு நிறமும் வரியுமுள்ள வெள்ளாட்டுக் கடாக்களையும், புள்ளியும் வரியுமுள்ள வெள்ளா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யும், சற்று வெண்மையும் கருமையுமுள்ள செம்மறியாடுகள் யாவையும் பிரித்து, தன் குமார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தனக்கும் யாக்கோபுக்கும் இடையிலே மூன்று நாள் பிரயாண தூரத்தில் இருக்கும்படி வைத்தான். லா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ஆடுகளை யாக்கோபு மே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பு யாக்கோபு பச்சையாயிருக்கிற புன்னை, வாதுமை அர்மோன் என்னும் மரங்களின் கொப்பு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யிடையே வெண்மை தோன்றும்படி, பட்டையை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ன் உரித்த கொப்புகளை ஆடுகள் தண்ணீர் குடிக்க வரும் கால்வாய்களிலும் தொட்டிகளிலும் ஆ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ப் போட்டுவைப்பான்; ஆடுகள் தண்ணீர் குடிக்க வரும்போது பொலிவ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டுகள் அந்தக் கொப்புகளுக்கு முன்பாகப் பொலிந்தபடியால், அவைகள் கலப்பு நிறமுள்ளதும் புள்ளியுள்ள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யுள்ளதுமான குட்டிகளைப் 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ந்த ஆட்டுக்குட்டிகளை யாக்கோபு பிரித்துக்கொண்டு, ஆடுகளை லாபானுடைய மந்தையி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ப்புநிறமானவைகளுக்கும் கறுப்பானவைகளெல்லாவற்றிற்கும் எதிராக நிறுத்தி, தன் ஆடுகளை லாபானுடைய மந்தை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மல், தனிப்புறமாக வைத்து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லத்த ஆடுகள் பொலியும்போது, அந்தக் கொப்புகளுக்கு எதிரே பொலியும்படி யாக்கோபு அவைகளை அந்த ஆடு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ன் முன்பாகக் கால்வாய்களிலே போட்டு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லவீனமான ஆடுகள் பொலியும்போது, அவைகளைப் போடாமலிருப்பான்; இதனால் பலவீனமானவைகள் லாபா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ள்ளவைகள் யாக்கோபையும் 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வ்விதமாய் அந்தப் புருஷன் மிகவும் விருத்தியடைந்து, திரளான ஆடுகளும், வேலைக்கா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ம், ஒட்டகங்களும், கழுதைகளும் உடைய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0]]></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2026-10-21T01:49:30Z</dcterms:created>
  <dcterms:modified xsi:type="dcterms:W3CDTF">2026-10-21T01:49:30Z</dcterms:modified>
  <dc:title>ஆதியாகமம்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