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கனியோ தெய்வீகக் கன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க்குள்ளாய் நாம் நட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க்குள்ளாய் நாம் பிழ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க்குரியோன் சாட்சிய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 ஜீவியமே – தூ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ாவி பொழியுதே பாத்திரம் நிரம்பி வ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ஜீவன் இயேசு த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த்தின் மேல் நாம் பெலனடை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பு சந்தோஷம் சமாத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ிய பொறுமை தயவ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்குணம் விசுவாசம் சா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்சையடக்கமே நவக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வ்ய சுபாவம் பெற்றுக் கொள்வோம் – பரிசுத்தா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மிச சிந்தை மரண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ின் தூய்மை அகல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சிந்தையினால் ந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சமாதானம் கிடைக்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ஊற்றெம்மில் பொங்கிடுமே – பரிசுத்தா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ர்த்தை நடத்தை அன்பு கற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நல் ஆவி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ருக்கொருவர் சப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யின் பிள்ளைகள் மாதிர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ற்றுமை பண்புடன் நாம் திகழ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2026-11-02T05:07:23Z</dcterms:created>
  <dcterms:modified xsi:type="dcterms:W3CDTF">2026-11-02T05:07:23Z</dcterms:modified>
  <dc:title>துதிப் பாடல்கள் : 320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