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லியாவைச் சுழல்காற்றிலே பரலோகத்திற்கு எடுத்துக் கொள்ளப் போகிறபோது, எலியா எலிசாவோடேகூடக் கில்காலிலிருந்து புறப்பட்டுப்போ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லியாவைச் சுழல்காற்றிலே பரலோகத்திற்கு எடுத்துக் கொள்ளப் போகிறபோது, எலியா எலிசாவோடேகூடக் கில்காலிலிருந்து புறப்பட்டுப்போ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லியா எலிசாவை நோக்கி: நீ இங்கே இரு; கர்த்தர் என்னைப் பெத்தேல்மட்டும் போக அனுப்புகிறார் என்றான். அதற்கு எலிசா: நான் உம்மை விடுகிறதில்லை என்று கர்த்தரின் ஜீவனையும் உம்முடைய ஜீவனையும்கொண்டு சொல்லுகிறேன் என்றான்; அப்படியே இருவரும் பெத்தேலுக்குப் போ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லியா எலிசாவை நோக்கி: நீ இங்கே இரு; கர்த்தர் என்னைப் பெத்தேல்மட்டும் போக அனுப்புகிறார் என்றான். அதற்கு எலிசா: நான் உம்மை விடுகிறதில்லை என்று கர்த்தரின் ஜீவனையும் உம்முடைய ஜீவனையும்கொண்டு சொல்லுகிறேன் என்றான்; அப்படியே இருவரும் பெத்தேலுக்குப் போ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லியா எலிசாவை நோக்கி: நீ இங்கே இரு; கர்த்தர் என்னைப் பெத்தேல்மட்டும் போக அனுப்புகிறார் என்றான். அதற்கு எலிசா: நான் உம்மை விடுகிறதில்லை என்று கர்த்தரின் ஜீவனையும் உம்முடைய ஜீவனையும்கொண்டு சொல்லுகிறேன் என்றான்; அப்படியே இருவரும் பெத்தேலுக்குப் போ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பெத்தேலிலிருந்த தீர்க்கதரிசிகளின் புத்திரர் எலிசாவினிடத்தில் வந்து: இன்றைக்குக் கர்த்தர் உனக்குத் தலைமையாயிருக்கிற உன் எஜமானை உன்னைவிட்டு எடுத்துக் கொள்வார் என்பது உனக்குத் தெரியுமா என்றார்கள். அதற்கு அவன்: எனக்குத் தெரியும், சும்மா இருங்கள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பெத்தேலிலிருந்த தீர்க்கதரிசிகளின் புத்திரர் எலிசாவினிடத்தில் வந்து: இன்றைக்குக் கர்த்தர் உனக்குத் தலைமையாயிருக்கிற உன் எஜமானை உன்னைவிட்டு எடுத்துக் கொள்வார் என்பது உனக்குத் தெரியுமா என்றார்கள். அதற்கு அவன்: எனக்குத் தெரியும், சும்மா இருங்கள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எலியா அவனை நோக்கி: எலிசாவே, நீ இங்கே இரு; கர்த்தர் என்னை எரிகோமட்டும் போக அனுப்புகிறார் என்றான். அதற்கு அவன்: நான் உம்மை விடுகிறதில்லை என்று கர்த்தருடைய ஜீவனையும் உம்முடைய ஜீவனையும்கொண்டு சொல்லுகிறேன் என்றான்; அப்படியே அவர்கள் எரிகோவுக்கு வந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எலியா அவனை நோக்கி: எலிசாவே, நீ இங்கே இரு; கர்த்தர் என்னை எரிகோமட்டும் போக அனுப்புகிறார் என்றான். அதற்கு அவன்: நான் உம்மை விடுகிறதில்லை என்று கர்த்தருடைய ஜீவனையும் உம்முடைய ஜீவனையும்கொண்டு சொல்லுகிறேன் என்றான்; அப்படியே அவர்கள் எரிகோவுக்கு வந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எலியா அவனை நோக்கி: எலிசாவே, நீ இங்கே இரு; கர்த்தர் என்னை எரிகோமட்டும் போக அனுப்புகிறார் என்றான். அதற்கு அவன்: நான் உம்மை விடுகிறதில்லை என்று கர்த்தருடைய ஜீவனையும் உம்முடைய ஜீவனையும்கொண்டு சொல்லுகிறேன் என்றான்; அப்படியே அவர்கள் எரிகோவுக்கு வந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ரிகோவிலிருந்த தீர்க்கதரிசிகளின் புத்திரர் எலிசாவினிடத்தில் வந்து: இன்றைக்குக் கர்த்தர் உனக்குத் தலைமையாயிருக்கிற உன் எஜமானை உன்னைவிட்டு எடுத்துக்கொள்வார் என்பது உனக்குத் தெரியுமா என்று அவனைக் கேட்டார்கள். அதற்கு அவன்: எனக்குத் தெரியும், சும்மா இருங்கள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ரிகோவிலிருந்த தீர்க்கதரிசிகளின் புத்திரர் எலிசாவினிடத்தில் வந்து: இன்றைக்குக் கர்த்தர் உனக்குத் தலைமையாயிருக்கிற உன் எஜமானை உன்னைவிட்டு எடுத்துக்கொள்வார் என்பது உனக்குத் தெரியுமா என்று அவனைக் கேட்டார்கள். அதற்கு அவன்: எனக்குத் தெரியும், சும்மா இருங்கள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எலியா அவனை நோக்கி: நீ இங்கே இரு; கர்த்தர் என்னை யோர்தானுக்கு அனுப்புகிறார் என்றான். அதற்கு அவன்: நான் உம்மை விடுகிறதில்லை என்று கர்த்தருடைய ஜீவனையும் உம்முடைய ஜீவனையும்கொண்டு சொல்லுகிறேன் என்றான்; அப்படியே இருவரும் போ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எலியா அவனை நோக்கி: நீ இங்கே இரு; கர்த்தர் என்னை யோர்தானுக்கு அனுப்புகிறார் என்றான். அதற்கு அவன்: நான் உம்மை விடுகிறதில்லை என்று கர்த்தருடைய ஜீவனையும் உம்முடைய ஜீவனையும்கொண்டு சொல்லுகிறேன் என்றான்; அப்படியே இருவரும் போ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எலியா அவனை நோக்கி: நீ இங்கே இரு; கர்த்தர் என்னை யோர்தானுக்கு அனுப்புகிறார் என்றான். அதற்கு அவன்: நான் உம்மை விடுகிறதில்லை என்று கர்த்தருடைய ஜீவனையும் உம்முடைய ஜீவனையும்கொண்டு சொல்லுகிறேன் என்றான்; அப்படியே இருவரும் போ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ீர்க்கதரிசிகளின் புத்திரரில் ஐம்பதுபேர் போய், தூரத்திலே பார்த்துக்கொண்டு நின்றார்கள்; அவர்கள் இருவரும் யோர்தான் கரையிலே நின்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எலியா, தன் சால்வையை எடுத்து முறுக்கித் தண்ணீரை அடித்தான்; அது இருபக்கமாகப் பிரிந்தது; அவர்கள் இருவரும் உலர்ந்த தரைவழியாய் அக்கரைக்குப் போ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எலியா, தன் சால்வையை எடுத்து முறுக்கித் தண்ணீரை அடித்தான்; அது இருபக்கமாகப் பிரிந்தது; அவர்கள் இருவரும் உலர்ந்த தரைவழியாய் அக்கரைக்குப் போ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அக்கரைப்பட்டபின்பு, எலியா எலிசாவை நோக்கி: நான் உன்னைவிட்டு எடுத்துக்கொள்ளப்படு முன்னே நான் உனக்குச் செய்யவேண்டியது என்ன கேள் என்றான். அதற்கு எலிசா: உம்மிடத்திலுள்ள ஆவியின் வரம் எனக்கு இரட்டிப்பாய்க் கிடைக்கும்படி வேண்டுகிறேன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அக்கரைப்பட்டபின்பு, எலியா எலிசாவை நோக்கி: நான் உன்னைவிட்டு எடுத்துக்கொள்ளப்படு முன்னே நான் உனக்குச் செய்யவேண்டியது என்ன கேள் என்றான். அதற்கு எலிசா: உம்மிடத்திலுள்ள ஆவியின் வரம் எனக்கு இரட்டிப்பாய்க் கிடைக்கும்படி வேண்டுகிறேன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ன்: அரிதான காரியத்தைக் கேட்டாய்; உன்னைவிட்டு நான் எடுத்துக்கொள்ளப்படுகையில் என்னை நீ கண்டால் உனக்குக் கிடைக்கும்; இல்லாவிட்டால் கிடையாது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ன்: அரிதான காரியத்தைக் கேட்டாய்; உன்னைவிட்டு நான் எடுத்துக்கொள்ளப்படுகையில் என்னை நீ கண்டால் உனக்குக் கிடைக்கும்; இல்லாவிட்டால் கிடையாது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பேசிக்கொண்டு நடந்துபோகையில், இதோ, அக்கினிரதமும் அக்கினிக் குதிரைகளும் அவர்கள் நடுவாக வந்து இருவரையும் பிரித்தது; எலியா சுழல்காற்றிலே பரலோகத்திற்கு ஏறிப்போ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பேசிக்கொண்டு நடந்துபோகையில், இதோ, அக்கினிரதமும் அக்கினிக் குதிரைகளும் அவர்கள் நடுவாக வந்து இருவரையும் பிரித்தது; எலியா சுழல்காற்றிலே பரலோகத்திற்கு ஏறிப்போ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ை எலிசா கண்டு: என் தகப்பனே, என் தகப்பனே, இஸ்ரவேலுக்கு இரதமும் குதிரைவீரருமாய் இருந்தவரே என்று புலம்பினான்; அவனை அப்புறம் காணாமல், தன் வஸ்திரத்தைப் பிடித்து இரண்டு துண்டாகக் கிழித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ை எலிசா கண்டு: என் தகப்பனே, என் தகப்பனே, இஸ்ரவேலுக்கு இரதமும் குதிரைவீரருமாய் இருந்தவரே என்று புலம்பினான்; அவனை அப்புறம் காணாமல், தன் வஸ்திரத்தைப் பிடித்து இரண்டு துண்டாகக் கிழித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 அவன் எலியாவின் மேலிருந்துகீழே விழுந்த சால்வையை எடுத்துத் திரும்பிப்போய், யோர்தானின் கரையிலே நின்ற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லியாவின்மேலிருந்து கீழே விழுந்த சால்வையைப் பிடித்து: எலியாவின் தேவனாகிய கர்த்தர் எங்கே என்று சொல்லித் தண்ணீரை அடித்தான்; தண்ணீரை அடித்தவுடனே அது இருபக்கமாகப் பிரிந்ததினால் எலிசா இக்கரைப்பட்ட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லியாவின்மேலிருந்து கீழே விழுந்த சால்வையைப் பிடித்து: எலியாவின் தேவனாகிய கர்த்தர் எங்கே என்று சொல்லித் தண்ணீரை அடித்தான்; தண்ணீரை அடித்தவுடனே அது இருபக்கமாகப் பிரிந்ததினால் எலிசா இக்கரைப்பட்ட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லியாவின்மேலிருந்து கீழே விழுந்த சால்வையைப் பிடித்து: எலியாவின் தேவனாகிய கர்த்தர் எங்கே என்று சொல்லித் தண்ணீரை அடித்தான்; தண்ணீரை அடித்தவுடனே அது இருபக்கமாகப் பிரிந்ததினால் எலிசா இக்கரைப்பட்ட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ரிகோவில் பார்த்துக்கொண்டு நின்ற தீர்க்கதரிசிகளின் புத்திரர் அவனைக் கண்டவுடனே, எலியாவின் ஆவி எலிசாவின்மேல் இறங்கியிருக்கிறது என்று சொல்லி, அவனுக்கு எதிர் கொண்டுபோய்த் தரைமட்டும் குனிந்து அவனை வணங்கி: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ரிகோவில் பார்த்துக்கொண்டு நின்ற தீர்க்கதரிசிகளின் புத்திரர் அவனைக் கண்டவுடனே, எலியாவின் ஆவி எலிசாவின்மேல் இறங்கியிருக்கிறது என்று சொல்லி, அவனுக்கு எதிர் கொண்டுபோய்த் தரைமட்டும் குனிந்து அவனை வணங்கி: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உமது அடியாரோடே ஐம்பது பலவான்கள் இருக்கிறார்கள்; அவர்கள் போய் உம்முடைய எஜமானைத் தேடும்படி உத்தரவுகொடும்; ஒரு வேளை கர்த்தருடைய ஆவியானவர் அவரை எடுத்து, பர்வதங்களில் ஒன்றின்மேலாகிலும், பள்ளத்தாக்குகளில் ஒன்றிலாகிலும் கொண்டுபோய் வைத்திருப்பார் என்றார்கள். அதற்கு அவன்: அவர்களை அனுப்பவேண்டாம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உமது அடியாரோடே ஐம்பது பலவான்கள் இருக்கிறார்கள்; அவர்கள் போய் உம்முடைய எஜமானைத் தேடும்படி உத்தரவுகொடும்; ஒரு வேளை கர்த்தருடைய ஆவியானவர் அவரை எடுத்து, பர்வதங்களில் ஒன்றின்மேலாகிலும், பள்ளத்தாக்குகளில் ஒன்றிலாகிலும் கொண்டுபோய் வைத்திருப்பார் என்றார்கள். அதற்கு அவன்: அவர்களை அனுப்பவேண்டாம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உமது அடியாரோடே ஐம்பது பலவான்கள் இருக்கிறார்கள்; அவர்கள் போய் உம்முடைய எஜமானைத் தேடும்படி உத்தரவுகொடும்; ஒரு வேளை கர்த்தருடைய ஆவியானவர் அவரை எடுத்து, பர்வதங்களில் ஒன்றின்மேலாகிலும், பள்ளத்தாக்குகளில் ஒன்றிலாகிலும் கொண்டுபோய் வைத்திருப்பார் என்றார்கள். அதற்கு அவன்: அவர்களை அனுப்பவேண்டாம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சலித்துப்போகுமட்டும் அவர்கள் அவனை அலட்டிக்கொண்டிருந்தபடியால் அனுப்புங்கள் என்றான்; அப்படியே ஐம்பது பேரை அனுப்பினார்கள்; அவர்கள் மூன்றுநாள் அவனைத் தேடியும் காணாமல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சலித்துப்போகுமட்டும் அவர்கள் அவனை அலட்டிக்கொண்டிருந்தபடியால் அனுப்புங்கள் என்றான்; அப்படியே ஐம்பது பேரை அனுப்பினார்கள்; அவர்கள் மூன்றுநாள் அவனைத் தேடியும் காணாமல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ரிகோவிலிருந்த அவனிடத்திற்குத் திரும்பிவந்தபோது, அவன் இவர்களைப் பார்த்து: போகவேண்டாம் என்று நான் உங்களுக்குச் சொல்லவில்லையா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ரிகோவிலிருந்த அவனிடத்திற்குத் திரும்பிவந்தபோது, அவன் இவர்களைப் பார்த்து: போகவேண்டாம் என்று நான் உங்களுக்குச் சொல்லவில்லையா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 அந்தப் பட்டணத்தின் மனுஷர் எலிசாவை நோக்கி: இதோ, எங்கள் ஆண்டவன் காண்கிறபடி இந்தப் பட்டணம் குடியிருப்புக்கு நல்லது; தண்ணீரோ கெட்டது, நிலமும் பாழ்நிலம் என்ற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 அந்தப் பட்டணத்தின் மனுஷர் எலிசாவை நோக்கி: இதோ, எங்கள் ஆண்டவன் காண்கிறபடி இந்தப் பட்டணம் குடியிருப்புக்கு நல்லது; தண்ணீரோ கெட்டது, நிலமும் பாழ்நிலம் என்ற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வன்: ஒரு புதுத் தோண்டியை எடுத்து, அதிலே உப்புப் போட்டுக் கொண்டுவாருங்கள் என்றான்; அதை அவனிடத்தில் கொண்டு வந்தபோது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நீரூற்றண்டைக்குப் போய், உப்பை அதிலே போட்டு: இந்தத் தண்ணீரை ஆரோக்கியமாக்கினேன்; இனி இதினால் சாவும் வராது, நிலப்பாழும் இராது என்று கர்த்தர் சொல்லுகிறார்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நீரூற்றண்டைக்குப் போய், உப்பை அதிலே போட்டு: இந்தத் தண்ணீரை ஆரோக்கியமாக்கினேன்; இனி இதினால் சாவும் வராது, நிலப்பாழும் இராது என்று கர்த்தர் சொல்லுகிறார்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லிசா சொன்ன வார்த்தையின்படியே அந்தத் தண்ணீர் இந்நாள் வரைக்கும் இருக்கிறபடி ஆரோக்கியமாயிற்ற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அவ்விடத்தை விட்டுப் பெத்தேலுக்குப் போனான்; அவன் வழி நடந்து போகையில் பிள்ளைகள் பட்டணத்திலிருந்து வந்து, அவனைப் பார்த்து: மொட்டைத்தலையா, மொட்டைத்தலையா ஏறிப்போ என்று சொல்லி நிந்தித்த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அவ்விடத்தை விட்டுப் பெத்தேலுக்குப் போனான்; அவன் வழி நடந்து போகையில் பிள்ளைகள் பட்டணத்திலிருந்து வந்து, அவனைப் பார்த்து: மொட்டைத்தலையா, மொட்டைத்தலையா ஏறிப்போ என்று சொல்லி நிந்தித்த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வன் திரும்பி அவர்களைப் பார்த்து: கர்த்தரின் நாமத்திலே அவர்களைச் சபித்தான்; உடனே காட்டிலிருந்து இரண்டு கரடிகள் புறப்பட்டு வந்து, அவர்களில் நாற்பத்திரண்டு பிள்ளைகளைப் பீறிப்போட்ட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வன் திரும்பி அவர்களைப் பார்த்து: கர்த்தரின் நாமத்திலே அவர்களைச் சபித்தான்; உடனே காட்டிலிருந்து இரண்டு கரடிகள் புறப்பட்டு வந்து, அவர்களில் நாற்பத்திரண்டு பிள்ளைகளைப் பீறிப்போட்ட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 அவ்விடத்தை விட்டுக் கர்மேல் பர்வதத்திற்குப்போய், அங்கேயிருந்து சமாரியாவுக்குத் திரும்பி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1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 సుడిగాలిచేత ఏలీయాను ఆకాశమునకు ఆరోహణము చేయింపబోవు కాలమున ఏలీయాయు ఎలీ షాయు క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ిల్గాలునుండి వెళ్లుచుం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ఏలీయాయెహోవా నన్ను బేతేలునకు పొమ్మని సెలవిచ్చి యున్నాడు గనుక నీవు దయచేసి యిక్కడ నుండుమని ఎలీషా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ెను. ఎలీషాయెహోవా జీవముతోడు, నీ జీవముతోడు, నేను నిన్ను విడువనని చెప్పగా వారిద్దరును బేతేల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యాణము చ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బేతేలులో ఉన్న ప్రవక్తల శిష్యులు ఎలీషాయొద్దకు వచ్చినేడు యెహోవా నీయొద్దనుండి నీ గురువును పరమ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సికొని పోవునని నీవెరుగుదువా అని ఎలీషాను అడుగగా అతడునేనెరుగు దును,మీరు ఊరకుండుడ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పిమ్మట ఏలీయాఎలీషా, యెహోవా నన్ను యెరికోకు పొమ్మని సెలవిచ్చియున్నాడు గనుక నీవు దయచేసి యిక్క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ండుమని ఎలీషాతో అనగా అతడు యెహోవా జీవముతోడు నీ జీవముతోడు, నేను నిన్ను విడువననెను గనుక వారిద్ద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రికోకు ప్రయాణము చ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యెరికోలో ఉన్న ప్రవక్తల శిష్యులు ఎలీషాయొద్దకు వచ్చినేడు యెహోవా నీయొద్ద నుండి నీ గురువును పరమ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సికొని పోవునని నీ వెరుగు దువా అని ఎలీషాను అడుగగా అతడునేనెరుగుదును మీరు ఊరకుండుడ 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ంతట ఏలీయాయెహోవా నన్ను యొర్దానునకు పొమ్మని సెలవిచ్చియున్నాడు గనుక నీవు దయచేసి యిక్కడ ఉండుమ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లీషాతో అనగా అతడుయెహోవా జీవముతోడు నీ జీవముతోడు, నేను నిన్ను విడువనని చెప్పెను గనుక వారిద్దర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యాణమై సాగి వెళ్ల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ప్రవక్తల శిష్యులలో ఏబదిమంది దూరమున నిలిచి చూచుచుండగా వారిద్దరు యొర్దానునదిదగ్గర నిలి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ంతట ఏలీయా తన దుప్పటి తీసికొని మడత పెట్టి నీటిమీద కొట్టగా అది ఇవతలకును అవతలకును విడి పోయెను గన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ద్దరు పొడినేలమీద దాటి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వారు దాటిపోయిన తరువాత ఏలీయా ఎలీషాను చూచినేను నీయొద్దనుండి తీయబడకమునుపు నీకొరకు నేనేమి చేయకోరుదువ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 నడుగుమని చెప్పగా ఎలీషానీకు కలిగిన ఆత్మలో రెండుపాళ్లు నా మీదికి వచ్చు నట్లు దయచేయుమ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ందుకతడునీవు అడిగినది కష్టతరముగా నున్నది; అయితే నీయొద్దనుండి తీయబడి నప్పుడు నేను నీకు కనబడిన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 ప్రకారము నీకు లభించును, కనబడనియెడల అది కాకపోవున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వారు ఇంక వెళ్లుచు మాటలాడుచుండగా ఇదిగో అగ్ని రథమును అగ్ని గుఱ్ఱములును కనబడి వీరిద్దరిని వే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ెను; అప్పుడు ఏలీయా సుడిగాలిచేత ఆకాశమునకు ఆరోహణమాయ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ఎలీషా అది చూచినా తండ్రీ నా తండ్రీ, ఇశ్రాయేలువారికి రథమును రౌతులును నీవే అని కేకలువేసెను; అంత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ఏలీయా అతనికి మరల కన బడకపోయెను. అప్పుడు ఎలీషా తన వస్త్రమును పట్టుకొని రెండు తునకలుగా 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మరియు ఏలీయా దుప్పటి క్రింద పడగా అతడు దాని తీసికొని యొర్దాను ఒడ్డునకు వచ్చి నిలి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ఒంటిమీదినుండి క్రిందపడిన ఆ దుప్పటిని పట్టుకొని నీటిమీద కొట్టిఏలీయాయొక్క దేవుడైన యెహోవా ఎక్క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న్నాడనెను. అతడు ఆ దుప్పటితో నీటిని కొట్టగా అది ఇటు అటు విడిపోయి నందున ఎలీషా అవతలి యొడ్డ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డిచ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యెరికోదగ్గరనుండి కనిపెట్టుచుండిన ప్రవక్తల శిష్యులు అతని చూచిఏలీయా ఆత్మ ఎలీషామీద నిలిచియున్నద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ుకొని, అతనిని ఎదుర్కొనబోయి అతనికి సాష్టాంగ నమస్కారము చే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తనితో ఇట్లనిరిఇదిగో నీ దాసులమైన మా యొద్ద ఏబదిమంది బలముగలవారున్నారు;మా మీద దయయుంచి నీ గురువ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దకుటకు వారిని పోనిమ్ము; యెహోవా ఆత్మ అతనిని ఎత్తి యొక పర్వతము మీదనైనను లోయయందైనను వేసి యుండునేమ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ి మనవి చేయగా అతడుఎవరిని పంపవద్ద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తడు ఒప్పవలసినంత బలవంతము చేసి వారతని బతిమాలగా అతడు పంపుడని సెలవిచ్చెను గనుక వారు ఏబదిమంద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ంపిరి. వీరు వెళ్లి మూడు దినములు అతనిని వెదకినను అతడు వారికి కనబడక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వారు యెరికో పట్టణమందు ఆగియున్న ఎలీషాయొద్దకు తిరిగి రాగా అతడువెళ్లవద్దని నేను మీతో చెప్పలేదా అ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తో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అంతట ఆ పట్టణపువారుఈ పట్టణమున్న చోటు రమ్యమైనదని మా యేలినవాడవైన నీకు కనబడుచున్నది గాని నీళ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ంచివి కావు. అందుచేత భూమియు నిస్సారమై యున్నదని ఎలీషాతో అ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అతడుక్రొత్త పాత్రలో ఉప్పువేసి నాయొద్దకు తీసికొని రండని వారితో చెప్పెను. వారు దాని తీసికొని రా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అతడు ఆ నీటి ఊటయొద్దకు పోయి అందులో ఉప్పువేసి, యెహోవా సెలవిచ్చునదేమనగాఈ నీటిని నేను బాగు చే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న్నాను గనుక ఇక దీనివలన మరణము కలుగక పోవును. భూమియు నిస్సారముగా ఉండదు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కాబట్టి నేటివరకు ఎలీషా చెప్పిన మాటచొప్పున ఆ నీరు మంచిదై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అక్కడనుండి అతడు బేతేలునకు ఎక్కి వెళ్లెను అతడు త్రోవను పోవుచుండగా బాలురు పట్టణములో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ిబోడివాడా ఎక్కిపొమ్ము, బోడివాడా ఎక్కిపొమ్మని అతని అపహాస్యము చేయ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అతడు వెనుకకు తిరిగి వారిని చూచి యెహోవా నామమును బట్టి వారిని శపించెను. అప్పుడు రెండు ఆడు ఎలు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ంట్లు అడవిలోనుండి వచ్చి వారిలో నలువది యిద్దరు బాలురను చీల్చి వ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అతడు అచ్చటనుండి పోయి కర్మెలు పర్వతమునకు వచ్చి అచ్చటనుండి పోయి షోమ్రోనునకు తిరిగి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2026-10-20T04:34:50Z</dcterms:created>
  <dcterms:modified xsi:type="dcterms:W3CDTF">2026-10-20T04:34:50Z</dcterms:modified>
  <dc:title>2 రాజులు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