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presProps" Target="presProps.xml"/>
  <Relationship Id="rId57" Type="http://schemas.openxmlformats.org/officeDocument/2006/relationships/viewProps" Target="viewProps.xml"/>
  <Relationship Id="rId5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்நாட்களிலே பெலிஸ்தர் இஸ்ரவேலின்மேல் யுத்தம்பண்ண, தங்கள் சேனைகளைப் போருக்குக் கூட்டினார்கள்; அப்பொழுது ஆகீஸ் தாவீதை நோக்கி: நீயும் உன் மனுஷரும் எவ்விதத்திலும் என்னோடேகூட யுத்தத்துக்கு வரவேண்டும் என்று அறியக்கடவாய் என்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்நாட்களிலே பெலிஸ்தர் இஸ்ரவேலின்மேல் யுத்தம்பண்ண, தங்கள் சேனைகளைப் போருக்குக் கூட்டினார்கள்; அப்பொழுது ஆகீஸ் தாவீதை நோக்கி: நீயும் உன் மனுஷரும் எவ்விதத்திலும் என்னோடேகூட யுத்தத்துக்கு வரவேண்டும் என்று அறியக்கடவாய் என்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்நாட்களிலே பெலிஸ்தர் இஸ்ரவேலின்மேல் யுத்தம்பண்ண, தங்கள் சேனைகளைப் போருக்குக் கூட்டினார்கள்; அப்பொழுது ஆகீஸ் தாவீதை நோக்கி: நீயும் உன் மனுஷரும் எவ்விதத்திலும் என்னோடேகூட யுத்தத்துக்கு வரவேண்டும் என்று அறியக்கடவாய் என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ாவீது ஆகீசைப் பார்த்து: உம்முடைய அடியான் செய்யப்போகிறதை நீர் நிச்சயமாய் அறிந்துகொள்வீர் என்றான்; அப்பொழுது ஆகீஸ் தாவீதை நோக்கி: இதற்காக உன்னை எந்நாளும் எனக்கு மெய்காவலனாக வைப்பேன் என்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ாவீது ஆகீசைப் பார்த்து: உம்முடைய அடியான் செய்யப்போகிறதை நீர் நிச்சயமாய் அறிந்துகொள்வீர் என்றான்; அப்பொழுது ஆகீஸ் தாவீதை நோக்கி: இதற்காக உன்னை எந்நாளும் எனக்கு மெய்காவலனாக வைப்பேன் என்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ாமுவேல் இதற்கு முன்னமே மரித்துப்போனான்; இஸ்ரவேலர் எல்லாரும் அவனுக்குத் துக்கங்கொண்டாடி, அவன் ஊராகிய ராமாவிலே அவனை அடக்கம் பண்ணினார்கள். சவுல் அஞ்சனம் பார்க்கிறவர்களையும் குறிசொல்லுகிறவர்களையும் தேசத்தில் இராதபடிக்குத் துரத்தி விட்ட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ாமுவேல் இதற்கு முன்னமே மரித்துப்போனான்; இஸ்ரவேலர் எல்லாரும் அவனுக்குத் துக்கங்கொண்டாடி, அவன் ஊராகிய ராமாவிலே அவனை அடக்கம் பண்ணினார்கள். சவுல் அஞ்சனம் பார்க்கிறவர்களையும் குறிசொல்லுகிறவர்களையும் தேசத்தில் இராதபடிக்குத் துரத்தி விட்ட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ெலிஸ்தர் கூடிவந்து, சூநேமிலே பாளயமிறங்கினார்கள்; சவுலும் இஸ்ரவேலர் எல்லாரையும் கூட்டினான்; அவர்கள் கில்போவாவிலே பாளயமிறங்கின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ெலிஸ்தர் கூடிவந்து, சூநேமிலே பாளயமிறங்கினார்கள்; சவுலும் இஸ்ரவேலர் எல்லாரையும் கூட்டினான்; அவர்கள் கில்போவாவிலே பாளயமிறங்கின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வுல் பெலிஸ்தரின் பாளயத்தைக் கண்டபோது பயந்தான்; அவன் இருதயம் மிகவும் தத்தளித்துக்கொண்டிருந்த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வுல் கர்த்தரிடத்தில் விசாரிக்கும் போது, கர்த்தர் அவனுக்குச் சொப்பனங்களினாலாவது, ஊரீமினாலாவது, தீர்க்கதரிசிகளினாலாவது மறு உத்தரவு அருளவில்லை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வுல் கர்த்தரிடத்தில் விசாரிக்கும் போது, கர்த்தர் அவனுக்குச் சொப்பனங்களினாலாவது, ஊரீமினாலாவது, தீர்க்கதரிசிகளினாலாவது மறு உத்தரவு அருளவில்லை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சவுல் தன் ஊழியக்காரரை நோக்கி: அஞ்சனம்பார்க்கிற ஒரு ஸ்திரீயைத் தேடுங்கள்; நான் அவளிடத்தில் போய் விசாரிப்பேன் என்றான்; அதற்கு அவனுடைய ஊழியக்காரர்: இதோ, எந்தோரில் அஞ்சனம்பார்க்கிற ஒரு ஸ்திரீ இருக்கிறாள் என்ற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சவுல் தன் ஊழியக்காரரை நோக்கி: அஞ்சனம்பார்க்கிற ஒரு ஸ்திரீயைத் தேடுங்கள்; நான் அவளிடத்தில் போய் விசாரிப்பேன் என்றான்; அதற்கு அவனுடைய ஊழியக்காரர்: இதோ, எந்தோரில் அஞ்சனம்பார்க்கிற ஒரு ஸ்திரீ இருக்கிறாள் என்ற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சவுல் தன் ஊழியக்காரரை நோக்கி: அஞ்சனம்பார்க்கிற ஒரு ஸ்திரீயைத் தேடுங்கள்; நான் அவளிடத்தில் போய் விசாரிப்பேன் என்றான்; அதற்கு அவனுடைய ஊழியக்காரர்: இதோ, எந்தோரில் அஞ்சனம்பார்க்கிற ஒரு ஸ்திரீ இருக்கிறாள் என்ற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சவுல் வேஷம் மாறி, வேறு வஸ்திரம் தரித்துக்கொண்டு, அவனும் அவனோடேகூட இரண்டுபேரும் இராத்திரியிலே அந்த ஸ்திரீயினிடத்தில் போய்ச் சேர்ந்தார்கள்; அவளை அவன் நோக்கி: நீ அஞ்சனம்பார்த்து எனக்குக் குறிசொல்லி, நான் உன்னிடத்தில் சொல்லுகிறவனை எழும்பிவரச்செய்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சவுல் வேஷம் மாறி, வேறு வஸ்திரம் தரித்துக்கொண்டு, அவனும் அவனோடேகூட இரண்டுபேரும் இராத்திரியிலே அந்த ஸ்திரீயினிடத்தில் போய்ச் சேர்ந்தார்கள்; அவளை அவன் நோக்கி: நீ அஞ்சனம்பார்த்து எனக்குக் குறிசொல்லி, நான் உன்னிடத்தில் சொல்லுகிறவனை எழும்பிவரச்செய் எ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சவுல் வேஷம் மாறி, வேறு வஸ்திரம் தரித்துக்கொண்டு, அவனும் அவனோடேகூட இரண்டுபேரும் இராத்திரியிலே அந்த ஸ்திரீயினிடத்தில் போய்ச் சேர்ந்தார்கள்; அவளை அவன் நோக்கி: நீ அஞ்சனம்பார்த்து எனக்குக் குறிசொல்லி, நான் உன்னிடத்தில் சொல்லுகிறவனை எழும்பிவரச்செய் எ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அந்த ஸ்திரீ: சவுல் அஞ்சனம் பார்க்கிறவர்களையும் குறிசொல்லுகிறவர்களையும் தேசத்தில் இராதபடிக்கு நிர்மூலமாக்கின செய்தியை நீர் அறிவீரே; என்னைக் கொன்றுபோடும்படி நீர் என் பிராணனுக்குக் கண்ணிவைக்கிறது என்ன என்றா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அந்த ஸ்திரீ: சவுல் அஞ்சனம் பார்க்கிறவர்களையும் குறிசொல்லுகிறவர்களையும் தேசத்தில் இராதபடிக்கு நிர்மூலமாக்கின செய்தியை நீர் அறிவீரே; என்னைக் கொன்றுபோடும்படி நீர் என் பிராணனுக்குக் கண்ணிவைக்கிறது என்ன என்றா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அந்த ஸ்திரீ: சவுல் அஞ்சனம் பார்க்கிறவர்களையும் குறிசொல்லுகிறவர்களையும் தேசத்தில் இராதபடிக்கு நிர்மூலமாக்கின செய்தியை நீர் அறிவீரே; என்னைக் கொன்றுபோடும்படி நீர் என் பிராணனுக்குக் கண்ணிவைக்கிறது என்ன என்றா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சவுல்: இந்தக் காரியத்திற்காக உனக்குப் பொல்லாப்பு வராது என்பதைக் கர்த்தருடைய ஜீவனைக் கொண்டு சொல்லுகிறேன் என்று அவளுக்குக் கர்த்தர்மேல் ஆணையிட்ட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சவுல்: இந்தக் காரியத்திற்காக உனக்குப் பொல்லாப்பு வராது என்பதைக் கர்த்தருடைய ஜீவனைக் கொண்டு சொல்லுகிறேன் என்று அவளுக்குக் கர்த்தர்மேல் ஆணையிட்ட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அந்த ஸ்திரீ: உமக்கு நான் யாரை எழும்பிவரப் பண்ண வேண்டும் என்றதற்கு, அவன்: சாமுவேலை எழும்பிவரப்பண்ணவேண்டும் எ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ந்த ஸ்திரீ சாமுவேலைக் கண்டமாத்திரத்தில் மகா சத்தமாய்க் கூப்பிட்டு, சவுலை நோக்கி: ஏன் என்னை மோசம்போக்கினீர்? நீர்தான் சவுலாச்சுதே என்றா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ந்த ஸ்திரீ சாமுவேலைக் கண்டமாத்திரத்தில் மகா சத்தமாய்க் கூப்பிட்டு, சவுலை நோக்கி: ஏன் என்னை மோசம்போக்கினீர்? நீர்தான் சவுலாச்சுதே என்றா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ராஜா அவளைப் பார்த்து: நீ பயப்படாதே; நீ காண்கிறது என்ன என்று கேட்டான். அதற்கு அந்த ஸ்திரீ: தேவர்கள் பூமிக்குள்ளிருந்து ஏறிவருகிறதைக் காண்கிறேன் என்று சவுலுக்குச் சொன்னா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ராஜா அவளைப் பார்த்து: நீ பயப்படாதே; நீ காண்கிறது என்ன என்று கேட்டான். அதற்கு அந்த ஸ்திரீ: தேவர்கள் பூமிக்குள்ளிருந்து ஏறிவருகிறதைக் காண்கிறேன் என்று சவுலுக்குச் சொன்னா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ுடைய ரூபம் என்ன என்று அவளைக் கேட்டான். அதற்கு அவள்: சால்வையைப் போர்த்துக்கொண்டிருக்கிற ஒரு முதிர்ந்த வயதான மனுஷன் எழும்பிவருகிறான் என்றாள்: அதினாலே சவுல் அவன் சாமுவேல் என்று அறிந்து கொண்டு, தரைமட்டும் முகங்குனிந்து வணங்கின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ுடைய ரூபம் என்ன என்று அவளைக் கேட்டான். அதற்கு அவள்: சால்வையைப் போர்த்துக்கொண்டிருக்கிற ஒரு முதிர்ந்த வயதான மனுஷன் எழும்பிவருகிறான் என்றாள்: அதினாலே சவுல் அவன் சாமுவேல் என்று அறிந்து கொண்டு, தரைமட்டும் முகங்குனிந்து வணங்கின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ாமுவேல் சவுலை நோக்கி: நீ என்னை எழும்பிவரப்பண்ணி, என்னைக் கலைத்தது என்ன என்று கேட்டான். அதற்குச் சவுல்: நான் மிகவும் நெருக்கப்பட்டிருக்கிறேன்; பெலிஸ்தர் எனக்கு விரோதமாய் யுத்தம்பண்ணுகிறார்கள்; தேவனும் என்னைக் கைவிட்டார்; அவர் தீர்க்கதரிசிகளினாலாவது, சொப்பனங்களினாலாவது எனக்கு மறு உத்தரவு அருளுகிறதில்லை; ஆகையால் நான் செய்யவேண்டியதை நீர் எனக்கு அறிவிக்கும்படிக்கு, உம்மை அழைப்பித்தேன்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ாமுவேல் சவுலை நோக்கி: நீ என்னை எழும்பிவரப்பண்ணி, என்னைக் கலைத்தது என்ன என்று கேட்டான். அதற்குச் சவுல்: நான் மிகவும் நெருக்கப்பட்டிருக்கிறேன்; பெலிஸ்தர் எனக்கு விரோதமாய் யுத்தம்பண்ணுகிறார்கள்; தேவனும் என்னைக் கைவிட்டார்; அவர் தீர்க்கதரிசிகளினாலாவது, சொப்பனங்களினாலாவது எனக்கு மறு உத்தரவு அருளுகிறதில்லை; ஆகையால் நான் செய்யவேண்டியதை நீர் எனக்கு அறிவிக்கும்படிக்கு, உம்மை அழைப்பித்தேன் என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ாமுவேல் சவுலை நோக்கி: நீ என்னை எழும்பிவரப்பண்ணி, என்னைக் கலைத்தது என்ன என்று கேட்டான். அதற்குச் சவுல்: நான் மிகவும் நெருக்கப்பட்டிருக்கிறேன்; பெலிஸ்தர் எனக்கு விரோதமாய் யுத்தம்பண்ணுகிறார்கள்; தேவனும் என்னைக் கைவிட்டார்; அவர் தீர்க்கதரிசிகளினாலாவது, சொப்பனங்களினாலாவது எனக்கு மறு உத்தரவு அருளுகிறதில்லை; ஆகையால் நான் செய்யவேண்டியதை நீர் எனக்கு அறிவிக்கும்படிக்கு, உம்மை அழைப்பித்தேன்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ாமுவேல் சவுலை நோக்கி: நீ என்னை எழும்பிவரப்பண்ணி, என்னைக் கலைத்தது என்ன என்று கேட்டான். அதற்குச் சவுல்: நான் மிகவும் நெருக்கப்பட்டிருக்கிறேன்; பெலிஸ்தர் எனக்கு விரோதமாய் யுத்தம்பண்ணுகிறார்கள்; தேவனும் என்னைக் கைவிட்டார்; அவர் தீர்க்கதரிசிகளினாலாவது, சொப்பனங்களினாலாவது எனக்கு மறு உத்தரவு அருளுகிறதில்லை; ஆகையால் நான் செய்யவேண்டியதை நீர் எனக்கு அறிவிக்கும்படிக்கு, உம்மை அழைப்பித்தேன் என்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ற்குச் சாமுவேல்: கர்த்தர் உன்னைவிட்டு விலகி, உனக்குச் சத்துருவாய் இருக்கும்போது, நீ என்னிடத்தில் கேட்பானேன்?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ர் என்னைக்கொண்டு சொன்னபடியே செய்து முடித்து, ராஜ்யத்தை உன் கையிலிருந்து பறித்து, அதை உன் தோழனாகிய தாவீதுக்குக் கொடுத்துவிட்ட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ர் என்னைக்கொண்டு சொன்னபடியே செய்து முடித்து, ராஜ்யத்தை உன் கையிலிருந்து பறித்து, அதை உன் தோழனாகிய தாவீதுக்குக் கொடுத்துவிட்ட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 கர்த்தருடைய சொற்கேளாமலும், அமலேக்கின்மேல் அவருக்கு இருந்த கோபத்தின் உக்கிரத்தைத் தீர்க்காமலும் போனபடியினால், கர்த்தர் இன்றைய தினம் உனக்கு இந்தப் பிரகாரமாகச் செய்த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 கர்த்தருடைய சொற்கேளாமலும், அமலேக்கின்மேல் அவருக்கு இருந்த கோபத்தின் உக்கிரத்தைத் தீர்க்காமலும் போனபடியினால், கர்த்தர் இன்றைய தினம் உனக்கு இந்தப் பிரகாரமாகச் செய்த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் உன்னுடைய ஜனமாகிய இஸ்ரவேலரையும் பெலிஸ்தர் கையில் ஒப்புக்கொடுப்பார்; நாளைக்கு நீயும் உன் குமாரரும் என்னோடிருப்பீர்கள்; இஸ்ரவேலின் பாளயத்தையும் கர்த்தர் பெலிஸ்தரின் கையில் ஒப்புக்கொடுப்பார் என்ற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் உன்னுடைய ஜனமாகிய இஸ்ரவேலரையும் பெலிஸ்தர் கையில் ஒப்புக்கொடுப்பார்; நாளைக்கு நீயும் உன் குமாரரும் என்னோடிருப்பீர்கள்; இஸ்ரவேலின் பாளயத்தையும் கர்த்தர் பெலிஸ்தரின் கையில் ஒப்புக்கொடுப்பார் என்ற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ந்தணமே சவுல் நெடிதாங்கிடையாய்த் தரையிலே விழுந்து, சாமுவேலின் வார்த்தைகளினாலே மிகவும் பயப்பட்டான்; அவன் இராப்பகல் முழுதும் ஒன்றும் சாப்பிடாதிருந்தபடியினால், அவன் பலவீனமாயிருந்த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ந்தணமே சவுல் நெடிதாங்கிடையாய்த் தரையிலே விழுந்து, சாமுவேலின் வார்த்தைகளினாலே மிகவும் பயப்பட்டான்; அவன் இராப்பகல் முழுதும் ஒன்றும் சாப்பிடாதிருந்தபடியினால், அவன் பலவீனமாயிருந்த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அந்த ஸ்திரீ சவுலிடத்தில் வந்து, அவன் மிகவும் கலங்கியிருக்கிறதைக் கண்டு, அவனை நோக்கி: இதோ, உம்முடைய அடியாளாகிய நான் உம்முடைய சொற்கேட்டு, என் பிராணனை என் கையிலே பிடித்துக்கொண்டு, நீர் எனக்குச் சொன்ன உம்முடைய வார்த்தைகளுக்குக் கீழ்ப்படிந்தே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அந்த ஸ்திரீ சவுலிடத்தில் வந்து, அவன் மிகவும் கலங்கியிருக்கிறதைக் கண்டு, அவனை நோக்கி: இதோ, உம்முடைய அடியாளாகிய நான் உம்முடைய சொற்கேட்டு, என் பிராணனை என் கையிலே பிடித்துக்கொண்டு, நீர் எனக்குச் சொன்ன உம்முடைய வார்த்தைகளுக்குக் கீழ்ப்படிந்தே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ப்பொழுது நீர் உம்முடைய அடியாளுடைய சொல்லைக் கேளும், நான் உமக்கு முன்பாகக் கொஞ்சம் அப்பம் வைக்கிறேன், அதைப் புசிப்பீராக: அப்பொழுது நீர் வழிநடந்து போகத்தக்க பெலன் உமக்குள் இருக்கும் என்றா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ப்பொழுது நீர் உம்முடைய அடியாளுடைய சொல்லைக் கேளும், நான் உமக்கு முன்பாகக் கொஞ்சம் அப்பம் வைக்கிறேன், அதைப் புசிப்பீராக: அப்பொழுது நீர் வழிநடந்து போகத்தக்க பெலன் உமக்குள் இருக்கும் என்றா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ோ தட்டுதல்பண்ணி, நான் புசிக்கமாட்டேன் என்றான்; ஆனாலும் அவனுடைய ஊழியக்காரரும் அந்த ஸ்திரீயும் அவனை மிகவும் வருந்திக்கொண்டதினால், அவன் அவர்கள் சொற்கேட்டு, தரையிலிருந்து எழுந்திருந்து கட்டிலின் மேல் உட்கார்ந்த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ோ தட்டுதல்பண்ணி, நான் புசிக்கமாட்டேன் என்றான்; ஆனாலும் அவனுடைய ஊழியக்காரரும் அந்த ஸ்திரீயும் அவனை மிகவும் வருந்திக்கொண்டதினால், அவன் அவர்கள் சொற்கேட்டு, தரையிலிருந்து எழுந்திருந்து கட்டிலின் மேல் உட்கார்ந்த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ந்த ஸ்திரீயினிடத்தில் கொழுத்தகன்றுக்குட்டி ஒன்று வீட்டில் இருந்தது; அதைத் தீவிரமாய் அடித்து, மா எடுத்துப் பிசைந்து, அதைப் புளிப்பில்லா அப்பங்களாகச் சுட்டு,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ந்த ஸ்திரீயினிடத்தில் கொழுத்தகன்றுக்குட்டி ஒன்று வீட்டில் இருந்தது; அதைத் தீவிரமாய் அடித்து, மா எடுத்துப் பிசைந்து, அதைப் புளிப்பில்லா அப்பங்களாகச் சுட்டு,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வுலுக்கும் அவன் ஊழியக்காரருக்கும் முன்பாகக் கொண்டுவந்து வைத்தாள்; அவர்கள் புசித்து எழுந்திருந்து, அந்த இராத்திரியிலேயே புறப்பட்டுப் போன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31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ఆ దినములలో ఫిలిష్తీయులు ఇశ్రాయేలీయులతో... యుద్ధము చేయవలెనని సైన్యములను సమకూర్చి యుద్ధము న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ిద్ధపడగా, ఆకీషు దావీదును పిలిచినేను దండెత్తగా నీవును నీ జనులును నాతో కూడ యుద్ధమునకు బయలుదే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ావలెనని పరిష్కారముగా తెలిసికొనుమ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దావీదునీ దాసుడనైన నేను చేయబోవు కార్యము ఏదో అది నీవు ఇప్పుడు తెలిసికొందు వనెను. అందు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కీషుఆలాగైతే నిన్ను ఎప్పటికి నాకు సంరక్షకుడుగా నిర్ణయింతున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సమూయేలు మృతిబొందగా ఇశ్రాయేలీయులు అతని గురించి విలాపము చేసి రామా అను అతని పట్టణములో అత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ాతిపెట్టియుండిరి. మరియు సౌలు కర్ణపిశాచము గలవారిని చిల్లంగివారిని దేశములో నుండి వెళ్లగొట్టి య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​ఫిలిష్తీయులు దండెత్తి వచ్చి షూనేములో దిగగా, సౌలు ఇశ్రాయేలీయులందరిని సమకూర్చెను; వారు గిల్బోవ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ిగ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​సౌలు ఫిలిష్తీయుల దండును చూచి మనస్సునందు భయకంపము నొం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​​యెహోవా యొద్ద విచారణచేయగా యెహోవా స్వప్నముద్వారా నైనను ఊరీముద్వారానైనను ప్రవక్తలద్వారానైనను ఏమి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ెలవియ్యక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​​అప్పుడు సౌలునా కొరకు మీరు కర్ణ పిశాచముగల యొక స్త్రీని కనుగొనుడి; నేను పోయి దానిచేత విచార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తునని తన సేవకులకు ఆజ్ఞ ఇయ్యగా వారుచిత్తము, ఏన్దోరులో కర్ణపిశాచము గల యొకతె యున్నదని అతని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కాబట్టి సౌలు మారు వేషము ధరించి వేరు బట్టలు తొడుగుకొని యిద్దరు మనుష్యులను వెంటబెట్టుకొని పోయ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ాత్రివేళ ఆ స్త్రీయొద్దకు వచ్చికర్ణపిశాచముద్వారా నాకు శకునము చెప్పి నాతో మాటలాడుటకై నేను నీ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ువాని రప్పించుమని కోర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ఆ స్త్రీ ఇదిగో, సౌలు చేయించినది నీకు తెలిసినది కాదా? కర్ణపిశాచము గలవారిని చిల్లంగివారిని అత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శములో ఉండకుండ నిర్మూలముచేసెను గదా. నీవు నా ప్రాణముకొరకు ఉరి యొగ్గి నాకు మరణమేల రప్పింతువు అ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నితో అ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అందుకు సౌలుయెహోవా జీవముతోడు దీనినిబట్టి నీకు శిక్ష యెంత మాత్రమును రాదని యెహోవా నామము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మాణముచేయ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ఆ స్త్రీనీతో మాట లాడుటకై నేనెవని రప్పింపవలెనని యడుగగా అతడుసమూయేలును రప్పింపవలెన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ఆ స్త్రీ సమూ యేలును చూచి నప్పుడు బిగ్గరగా కేకవేసినీవు సౌలువే; నీవు నన్నెందుకు మోసపుచ్చితివ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ౌలుతో చెప్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రాజునీవు భయపడవద్దు, నీకు ఏమి కనబడినదని ఆమె నడుగగా ఆమెదేవతలలో ఒకడు భూమిలోనుండి పైకి వచ్చుట నే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ూచుచున్నాన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అందుకతడుఏ రూపముగా ఉన్నాడని దాని నడిగి నందుకు అదిదుప్పటి కప్పుకొనిన ముసలివాడొకడు పై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చ్చుచున్నాడనగా సౌలు అతడు సమూయేలు అని తెలిసికొని సాగిలపడి నమస్కారము చ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​సమూయేలునన్ను పైకిరమ్మని నీ వెందుకు తొందరపెట్టితివని సౌలు నడుగగా సౌలునేను బహు శ్రమలోనున్నాన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ఫిలిష్తీయులు నా మీదికి యుద్ధమునకు రాగా దేవుడు నన్ను ఎడబాసి ప్రవక్తల ద్వారానైనను స్వప్నములద్వారానైన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 కేమియు సెలవియ్యకయున్నాడు. కాబట్టి నేను చేయవలసిన దానిని నాతో తెలియజెప్పుటకై నిన్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ిలిపించితిన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​అందుకు సమూయేలుయెహోవా నిన్ను ఎడ బాసి నీకు పగవాడు కాగా నన్ను అడుగుటవలన ప్రయోజన మేమ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​​యెహోవా తన మాట తన పక్షముగానే నెర వేర్చుచున్నాడు. నా ద్వారా ఆయన సెలవిచ్చియున్నట్టు నీ చేతినుం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ాజ్యమును తీసివేసి నీ పొరుగువాడైన దావీదునకు దాని నిచ్చియ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​​​యెహోవా ఆజ్ఞకు నీవు లోబడక, అమాలేకీయుల విషయములో ఆయన తీక్షణమైన కోపము నెరవేర్చక పోయిన దానినిబట్ట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ోవా నీకు ఈవేళ ఈ ప్రకారముగా చేయు 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​యెహోవా నిన్నును ఇశ్రాయేలీయులను ఫిలిష్తీయుల చేతికి అప్పగించును; యెహోవా ఇశ్రాయేలీ యుల దండ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ఫిలిష్తీయుల చేతికి అప్పగించును; రేపు నీవును నీ కుమారులును నాతోకూడ ఉందురు అని సౌలుతో చెప్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​సమూయేలు మాటలకు సౌలు బహు భయమొంది వెంటనే నేలను సాష్టాంగపడి దివా రాత్రము భోజన మేమియు చేయ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ుండినందున బల హీను డ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​అప్పుడు ఆ స్త్రీ సౌలు దగ్గరకువచ్చి, అతడు బహుగా కలవరపడుట చూచినా యేలిన వాడా, నీ దాసినైన నేను న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జ్ఞకు లోబడి నా ప్రాణము నా చేతిలో పెట్టుకొని నీవు నాతో సెలవిచ్చిన మాటలను విని అట్లు చేసి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​​ఇప్పుడు నీ దాసినైన నేను చెప్పు మాటలను ఆలకించుము, నేను నీకు ఇంత ఆహారము వడ్డించుదును, నీ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భోజనము చేసి ప్రయాణమై పోవుటకు బలము తెచ్చుకొనుమని అతనితో చెప్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అతడు ఒప్పక భోజనము చేయననెను; అయితే అతని సేవకులు ఆ స్త్రీతో ఏకమై యతని బలవంతము చేయగా అతడు వ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ిన మాట ఆలకించి నేలనుండి లేచి మంచముమీద కూర్చ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తన యింటిలో క్రొవ్విన పెయ్య ఒకటి యుండగా ఆ స్త్రీదాని తీసికొని త్వరగా వధించి పిండి తెచ్చి పిస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ులుసులేని రొట్టెలు కాల్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తీసికొని వచ్చి సౌలునకును అతని సేవకులకును వడ్డించగా వారు భోజనము చేసి లేచి ఆ రాత్రి వెళ్లిపోయ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1">
  <a:themeElements>
    <a:clrScheme name="Theme7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2026-10-20T04:37:21Z</dcterms:created>
  <dcterms:modified xsi:type="dcterms:W3CDTF">2026-10-20T04:37:21Z</dcterms:modified>
  <dc:title>1 సమూయేలు : 28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